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8"/>
  </p:notesMasterIdLst>
  <p:sldIdLst>
    <p:sldId id="256" r:id="rId2"/>
    <p:sldId id="257" r:id="rId3"/>
    <p:sldId id="258" r:id="rId4"/>
    <p:sldId id="259" r:id="rId5"/>
    <p:sldId id="260" r:id="rId6"/>
    <p:sldId id="261" r:id="rId7"/>
    <p:sldId id="262" r:id="rId8"/>
    <p:sldId id="271" r:id="rId9"/>
    <p:sldId id="264" r:id="rId10"/>
    <p:sldId id="268" r:id="rId11"/>
    <p:sldId id="269" r:id="rId12"/>
    <p:sldId id="270" r:id="rId13"/>
    <p:sldId id="265" r:id="rId14"/>
    <p:sldId id="263" r:id="rId15"/>
    <p:sldId id="266" r:id="rId16"/>
    <p:sldId id="267" r:id="rId17"/>
  </p:sldIdLst>
  <p:sldSz cx="9144000" cy="5143500" type="screen16x9"/>
  <p:notesSz cx="6858000" cy="9144000"/>
  <p:embeddedFontLst>
    <p:embeddedFont>
      <p:font typeface="Anaheim" panose="020B0604020202020204" charset="0"/>
      <p:regular r:id="rId19"/>
      <p:bold r:id="rId20"/>
    </p:embeddedFont>
    <p:embeddedFont>
      <p:font typeface="Barlow" panose="00000500000000000000" pitchFamily="2" charset="0"/>
      <p:regular r:id="rId21"/>
      <p:bold r:id="rId22"/>
      <p:italic r:id="rId23"/>
      <p:boldItalic r:id="rId24"/>
    </p:embeddedFont>
    <p:embeddedFont>
      <p:font typeface="Barlow Light" panose="00000400000000000000" pitchFamily="2" charset="0"/>
      <p:regular r:id="rId25"/>
      <p:italic r:id="rId26"/>
    </p:embeddedFont>
    <p:embeddedFont>
      <p:font typeface="Bebas Neue" panose="020B0606020202050201" pitchFamily="34" charset="0"/>
      <p:regular r:id="rId27"/>
    </p:embeddedFont>
    <p:embeddedFont>
      <p:font typeface="Nunito Light" pitchFamily="2" charset="0"/>
      <p:regular r:id="rId28"/>
      <p:italic r:id="rId29"/>
    </p:embeddedFont>
    <p:embeddedFont>
      <p:font typeface="PT Sans" panose="020B0503020203020204" pitchFamily="34" charset="0"/>
      <p:regular r:id="rId30"/>
      <p:bold r:id="rId31"/>
      <p:italic r:id="rId32"/>
      <p:boldItalic r:id="rId33"/>
    </p:embeddedFont>
    <p:embeddedFont>
      <p:font typeface="Secular One" panose="00000500000000000000" pitchFamily="2" charset="-79"/>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265" autoAdjust="0"/>
    <p:restoredTop sz="94660"/>
  </p:normalViewPr>
  <p:slideViewPr>
    <p:cSldViewPr snapToGrid="0">
      <p:cViewPr>
        <p:scale>
          <a:sx n="100" d="100"/>
          <a:sy n="100" d="100"/>
        </p:scale>
        <p:origin x="365" y="1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4dfce81f1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4534383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5"/>
        <p:cNvGrpSpPr/>
        <p:nvPr/>
      </p:nvGrpSpPr>
      <p:grpSpPr>
        <a:xfrm>
          <a:off x="0" y="0"/>
          <a:ext cx="0" cy="0"/>
          <a:chOff x="0" y="0"/>
          <a:chExt cx="0" cy="0"/>
        </a:xfrm>
      </p:grpSpPr>
      <p:sp>
        <p:nvSpPr>
          <p:cNvPr id="1506" name="Google Shape;1506;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7" name="Google Shape;150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3"/>
        <p:cNvGrpSpPr/>
        <p:nvPr/>
      </p:nvGrpSpPr>
      <p:grpSpPr>
        <a:xfrm>
          <a:off x="0" y="0"/>
          <a:ext cx="0" cy="0"/>
          <a:chOff x="0" y="0"/>
          <a:chExt cx="0" cy="0"/>
        </a:xfrm>
      </p:grpSpPr>
      <p:sp>
        <p:nvSpPr>
          <p:cNvPr id="1404" name="Google Shape;140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 name="Google Shape;140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9"/>
        <p:cNvGrpSpPr/>
        <p:nvPr/>
      </p:nvGrpSpPr>
      <p:grpSpPr>
        <a:xfrm>
          <a:off x="0" y="0"/>
          <a:ext cx="0" cy="0"/>
          <a:chOff x="0" y="0"/>
          <a:chExt cx="0" cy="0"/>
        </a:xfrm>
      </p:grpSpPr>
      <p:sp>
        <p:nvSpPr>
          <p:cNvPr id="1570" name="Google Shape;1570;g2eecb2c957c_2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1" name="Google Shape;1571;g2eecb2c957c_2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5"/>
        <p:cNvGrpSpPr/>
        <p:nvPr/>
      </p:nvGrpSpPr>
      <p:grpSpPr>
        <a:xfrm>
          <a:off x="0" y="0"/>
          <a:ext cx="0" cy="0"/>
          <a:chOff x="0" y="0"/>
          <a:chExt cx="0" cy="0"/>
        </a:xfrm>
      </p:grpSpPr>
      <p:sp>
        <p:nvSpPr>
          <p:cNvPr id="1576" name="Google Shape;1576;g2eecb2c957c_2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7" name="Google Shape;1577;g2eecb2c957c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d431007ba2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13a3d64ba09_1_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 name="Google Shape;1117;g13a3d64ba09_1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
        <p:cNvGrpSpPr/>
        <p:nvPr/>
      </p:nvGrpSpPr>
      <p:grpSpPr>
        <a:xfrm>
          <a:off x="0" y="0"/>
          <a:ext cx="0" cy="0"/>
          <a:chOff x="0" y="0"/>
          <a:chExt cx="0" cy="0"/>
        </a:xfrm>
      </p:grpSpPr>
      <p:sp>
        <p:nvSpPr>
          <p:cNvPr id="1252" name="Google Shape;1252;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3" name="Google Shape;125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5"/>
        <p:cNvGrpSpPr/>
        <p:nvPr/>
      </p:nvGrpSpPr>
      <p:grpSpPr>
        <a:xfrm>
          <a:off x="0" y="0"/>
          <a:ext cx="0" cy="0"/>
          <a:chOff x="0" y="0"/>
          <a:chExt cx="0" cy="0"/>
        </a:xfrm>
      </p:grpSpPr>
      <p:sp>
        <p:nvSpPr>
          <p:cNvPr id="1436" name="Google Shape;1436;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7" name="Google Shape;143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9230596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6475" y="2927242"/>
            <a:ext cx="9250200" cy="2229968"/>
            <a:chOff x="-6475" y="2927242"/>
            <a:chExt cx="9250200" cy="2229968"/>
          </a:xfrm>
        </p:grpSpPr>
        <p:grpSp>
          <p:nvGrpSpPr>
            <p:cNvPr id="10" name="Google Shape;10;p2"/>
            <p:cNvGrpSpPr/>
            <p:nvPr/>
          </p:nvGrpSpPr>
          <p:grpSpPr>
            <a:xfrm flipH="1">
              <a:off x="5831182" y="2927242"/>
              <a:ext cx="3303413" cy="1672406"/>
              <a:chOff x="-6475" y="2302000"/>
              <a:chExt cx="3303413" cy="1865900"/>
            </a:xfrm>
          </p:grpSpPr>
          <p:sp>
            <p:nvSpPr>
              <p:cNvPr id="11" name="Google Shape;11;p2"/>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6475" y="2927242"/>
              <a:ext cx="3303413" cy="1672406"/>
              <a:chOff x="-6475" y="2302000"/>
              <a:chExt cx="3303413" cy="1865900"/>
            </a:xfrm>
          </p:grpSpPr>
          <p:sp>
            <p:nvSpPr>
              <p:cNvPr id="20" name="Google Shape;20;p2"/>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6475" y="4609669"/>
              <a:ext cx="9250200" cy="547540"/>
              <a:chOff x="-6475" y="4167900"/>
              <a:chExt cx="9250200" cy="988875"/>
            </a:xfrm>
          </p:grpSpPr>
          <p:cxnSp>
            <p:nvCxnSpPr>
              <p:cNvPr id="29" name="Google Shape;29;p2"/>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0" name="Google Shape;30;p2"/>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1" name="Google Shape;31;p2"/>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2" name="Google Shape;32;p2"/>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3" name="Google Shape;33;p2"/>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34" name="Google Shape;34;p2"/>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35" name="Google Shape;35;p2"/>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36" name="Google Shape;36;p2"/>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37" name="Google Shape;37;p2"/>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38" name="Google Shape;38;p2"/>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39" name="Google Shape;39;p2"/>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40" name="Google Shape;40;p2"/>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41" name="Google Shape;41;p2"/>
          <p:cNvSpPr txBox="1">
            <a:spLocks noGrp="1"/>
          </p:cNvSpPr>
          <p:nvPr>
            <p:ph type="ctrTitle"/>
          </p:nvPr>
        </p:nvSpPr>
        <p:spPr>
          <a:xfrm>
            <a:off x="713225" y="525800"/>
            <a:ext cx="6348300" cy="390000"/>
          </a:xfrm>
          <a:prstGeom prst="rect">
            <a:avLst/>
          </a:prstGeom>
        </p:spPr>
        <p:txBody>
          <a:bodyPr spcFirstLastPara="1" wrap="square" lIns="91425" tIns="91425" rIns="91425" bIns="91425" anchor="t" anchorCtr="0">
            <a:noAutofit/>
          </a:bodyPr>
          <a:lstStyle>
            <a:lvl1pPr lvl="0">
              <a:spcBef>
                <a:spcPts val="0"/>
              </a:spcBef>
              <a:spcAft>
                <a:spcPts val="0"/>
              </a:spcAft>
              <a:buClr>
                <a:srgbClr val="191919"/>
              </a:buClr>
              <a:buSzPts val="5200"/>
              <a:buNone/>
              <a:defRPr sz="2300">
                <a:solidFill>
                  <a:schemeClr val="accent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2" name="Google Shape;42;p2"/>
          <p:cNvSpPr txBox="1">
            <a:spLocks noGrp="1"/>
          </p:cNvSpPr>
          <p:nvPr>
            <p:ph type="subTitle" idx="1"/>
          </p:nvPr>
        </p:nvSpPr>
        <p:spPr>
          <a:xfrm>
            <a:off x="922500" y="3723240"/>
            <a:ext cx="4280700" cy="418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700">
                <a:latin typeface="Barlow"/>
                <a:ea typeface="Barlow"/>
                <a:cs typeface="Barlow"/>
                <a:sym typeface="Barlow"/>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3" name="Google Shape;43;p2"/>
          <p:cNvSpPr txBox="1">
            <a:spLocks noGrp="1"/>
          </p:cNvSpPr>
          <p:nvPr>
            <p:ph type="ctrTitle" idx="2"/>
          </p:nvPr>
        </p:nvSpPr>
        <p:spPr>
          <a:xfrm>
            <a:off x="713225" y="992000"/>
            <a:ext cx="5293200" cy="23775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191919"/>
              </a:buClr>
              <a:buSzPts val="5200"/>
              <a:buNone/>
              <a:defRPr sz="45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32"/>
        <p:cNvGrpSpPr/>
        <p:nvPr/>
      </p:nvGrpSpPr>
      <p:grpSpPr>
        <a:xfrm>
          <a:off x="0" y="0"/>
          <a:ext cx="0" cy="0"/>
          <a:chOff x="0" y="0"/>
          <a:chExt cx="0" cy="0"/>
        </a:xfrm>
      </p:grpSpPr>
      <p:grpSp>
        <p:nvGrpSpPr>
          <p:cNvPr id="333" name="Google Shape;333;p11"/>
          <p:cNvGrpSpPr/>
          <p:nvPr/>
        </p:nvGrpSpPr>
        <p:grpSpPr>
          <a:xfrm>
            <a:off x="-6475" y="2927242"/>
            <a:ext cx="9250200" cy="2229968"/>
            <a:chOff x="-6475" y="2927242"/>
            <a:chExt cx="9250200" cy="2229968"/>
          </a:xfrm>
        </p:grpSpPr>
        <p:grpSp>
          <p:nvGrpSpPr>
            <p:cNvPr id="334" name="Google Shape;334;p11"/>
            <p:cNvGrpSpPr/>
            <p:nvPr/>
          </p:nvGrpSpPr>
          <p:grpSpPr>
            <a:xfrm flipH="1">
              <a:off x="5831182" y="2927242"/>
              <a:ext cx="3303413" cy="1672406"/>
              <a:chOff x="-6475" y="2302000"/>
              <a:chExt cx="3303413" cy="1865900"/>
            </a:xfrm>
          </p:grpSpPr>
          <p:sp>
            <p:nvSpPr>
              <p:cNvPr id="335" name="Google Shape;335;p11"/>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1"/>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1"/>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1"/>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1"/>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1"/>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1"/>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1"/>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11"/>
            <p:cNvGrpSpPr/>
            <p:nvPr/>
          </p:nvGrpSpPr>
          <p:grpSpPr>
            <a:xfrm>
              <a:off x="-6475" y="2927242"/>
              <a:ext cx="3303413" cy="1672406"/>
              <a:chOff x="-6475" y="2302000"/>
              <a:chExt cx="3303413" cy="1865900"/>
            </a:xfrm>
          </p:grpSpPr>
          <p:sp>
            <p:nvSpPr>
              <p:cNvPr id="344" name="Google Shape;344;p11"/>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1"/>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1"/>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1"/>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1"/>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1"/>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1"/>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1"/>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11"/>
            <p:cNvGrpSpPr/>
            <p:nvPr/>
          </p:nvGrpSpPr>
          <p:grpSpPr>
            <a:xfrm>
              <a:off x="-6475" y="4609669"/>
              <a:ext cx="9250200" cy="547540"/>
              <a:chOff x="-6475" y="4167900"/>
              <a:chExt cx="9250200" cy="988875"/>
            </a:xfrm>
          </p:grpSpPr>
          <p:cxnSp>
            <p:nvCxnSpPr>
              <p:cNvPr id="353" name="Google Shape;353;p11"/>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54" name="Google Shape;354;p11"/>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55" name="Google Shape;355;p11"/>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56" name="Google Shape;356;p11"/>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57" name="Google Shape;357;p11"/>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358" name="Google Shape;358;p11"/>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359" name="Google Shape;359;p11"/>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360" name="Google Shape;360;p11"/>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361" name="Google Shape;361;p11"/>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362" name="Google Shape;362;p11"/>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363" name="Google Shape;363;p11"/>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364" name="Google Shape;364;p11"/>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365" name="Google Shape;365;p11"/>
          <p:cNvSpPr txBox="1">
            <a:spLocks noGrp="1"/>
          </p:cNvSpPr>
          <p:nvPr>
            <p:ph type="title" hasCustomPrompt="1"/>
          </p:nvPr>
        </p:nvSpPr>
        <p:spPr>
          <a:xfrm>
            <a:off x="713225" y="1590325"/>
            <a:ext cx="4659900" cy="1240800"/>
          </a:xfrm>
          <a:prstGeom prst="rect">
            <a:avLst/>
          </a:prstGeom>
        </p:spPr>
        <p:txBody>
          <a:bodyPr spcFirstLastPara="1" wrap="square" lIns="91425" tIns="91425" rIns="91425" bIns="91425" anchor="ctr" anchorCtr="0">
            <a:noAutofit/>
          </a:bodyPr>
          <a:lstStyle>
            <a:lvl1pPr lvl="0">
              <a:spcBef>
                <a:spcPts val="0"/>
              </a:spcBef>
              <a:spcAft>
                <a:spcPts val="0"/>
              </a:spcAft>
              <a:buSzPts val="9600"/>
              <a:buNone/>
              <a:defRPr sz="71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66" name="Google Shape;366;p11"/>
          <p:cNvSpPr txBox="1">
            <a:spLocks noGrp="1"/>
          </p:cNvSpPr>
          <p:nvPr>
            <p:ph type="subTitle" idx="1"/>
          </p:nvPr>
        </p:nvSpPr>
        <p:spPr>
          <a:xfrm>
            <a:off x="907875" y="2831375"/>
            <a:ext cx="4465200" cy="4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367" name="Google Shape;367;p11"/>
          <p:cNvGrpSpPr/>
          <p:nvPr/>
        </p:nvGrpSpPr>
        <p:grpSpPr>
          <a:xfrm>
            <a:off x="2367796" y="-196653"/>
            <a:ext cx="7063013" cy="1891585"/>
            <a:chOff x="2367796" y="-196653"/>
            <a:chExt cx="7063013" cy="1891585"/>
          </a:xfrm>
        </p:grpSpPr>
        <p:sp>
          <p:nvSpPr>
            <p:cNvPr id="368" name="Google Shape;368;p11"/>
            <p:cNvSpPr/>
            <p:nvPr/>
          </p:nvSpPr>
          <p:spPr>
            <a:xfrm rot="1771310">
              <a:off x="2431250" y="-133137"/>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9" name="Google Shape;369;p11"/>
            <p:cNvPicPr preferRelativeResize="0"/>
            <p:nvPr/>
          </p:nvPicPr>
          <p:blipFill rotWithShape="1">
            <a:blip r:embed="rId2">
              <a:alphaModFix/>
            </a:blip>
            <a:srcRect l="28959" t="12546" r="12546" b="12546"/>
            <a:stretch/>
          </p:blipFill>
          <p:spPr>
            <a:xfrm rot="-2524089">
              <a:off x="8597923" y="931801"/>
              <a:ext cx="726650" cy="596548"/>
            </a:xfrm>
            <a:prstGeom prst="rect">
              <a:avLst/>
            </a:prstGeom>
            <a:noFill/>
            <a:ln>
              <a:noFill/>
            </a:ln>
          </p:spPr>
        </p:pic>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371"/>
        <p:cNvGrpSpPr/>
        <p:nvPr/>
      </p:nvGrpSpPr>
      <p:grpSpPr>
        <a:xfrm>
          <a:off x="0" y="0"/>
          <a:ext cx="0" cy="0"/>
          <a:chOff x="0" y="0"/>
          <a:chExt cx="0" cy="0"/>
        </a:xfrm>
      </p:grpSpPr>
      <p:grpSp>
        <p:nvGrpSpPr>
          <p:cNvPr id="372" name="Google Shape;372;p13"/>
          <p:cNvGrpSpPr/>
          <p:nvPr/>
        </p:nvGrpSpPr>
        <p:grpSpPr>
          <a:xfrm>
            <a:off x="-6475" y="2927242"/>
            <a:ext cx="9250200" cy="2229968"/>
            <a:chOff x="-6475" y="2927242"/>
            <a:chExt cx="9250200" cy="2229968"/>
          </a:xfrm>
        </p:grpSpPr>
        <p:grpSp>
          <p:nvGrpSpPr>
            <p:cNvPr id="373" name="Google Shape;373;p13"/>
            <p:cNvGrpSpPr/>
            <p:nvPr/>
          </p:nvGrpSpPr>
          <p:grpSpPr>
            <a:xfrm flipH="1">
              <a:off x="5831182" y="2927242"/>
              <a:ext cx="3303413" cy="1672406"/>
              <a:chOff x="-6475" y="2302000"/>
              <a:chExt cx="3303413" cy="1865900"/>
            </a:xfrm>
          </p:grpSpPr>
          <p:sp>
            <p:nvSpPr>
              <p:cNvPr id="374" name="Google Shape;374;p13"/>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3"/>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3"/>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3"/>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3"/>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3"/>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3"/>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3"/>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13"/>
            <p:cNvGrpSpPr/>
            <p:nvPr/>
          </p:nvGrpSpPr>
          <p:grpSpPr>
            <a:xfrm>
              <a:off x="-6475" y="2927242"/>
              <a:ext cx="3303413" cy="1672508"/>
              <a:chOff x="-6475" y="2302000"/>
              <a:chExt cx="3303413" cy="1866014"/>
            </a:xfrm>
          </p:grpSpPr>
          <p:sp>
            <p:nvSpPr>
              <p:cNvPr id="383" name="Google Shape;383;p13"/>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3"/>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3"/>
              <p:cNvSpPr/>
              <p:nvPr/>
            </p:nvSpPr>
            <p:spPr>
              <a:xfrm>
                <a:off x="851975" y="3112061"/>
                <a:ext cx="298800" cy="105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3"/>
              <p:cNvSpPr/>
              <p:nvPr/>
            </p:nvSpPr>
            <p:spPr>
              <a:xfrm>
                <a:off x="1281225" y="3216155"/>
                <a:ext cx="298800" cy="9516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3"/>
              <p:cNvSpPr/>
              <p:nvPr/>
            </p:nvSpPr>
            <p:spPr>
              <a:xfrm>
                <a:off x="1710450" y="3376314"/>
                <a:ext cx="298800" cy="791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3"/>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3"/>
              <p:cNvSpPr/>
              <p:nvPr/>
            </p:nvSpPr>
            <p:spPr>
              <a:xfrm>
                <a:off x="2568903" y="3376314"/>
                <a:ext cx="298800" cy="791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3"/>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 name="Google Shape;391;p13"/>
            <p:cNvGrpSpPr/>
            <p:nvPr/>
          </p:nvGrpSpPr>
          <p:grpSpPr>
            <a:xfrm>
              <a:off x="-6475" y="4609669"/>
              <a:ext cx="9250200" cy="547540"/>
              <a:chOff x="-6475" y="4167900"/>
              <a:chExt cx="9250200" cy="988875"/>
            </a:xfrm>
          </p:grpSpPr>
          <p:cxnSp>
            <p:nvCxnSpPr>
              <p:cNvPr id="392" name="Google Shape;392;p13"/>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93" name="Google Shape;393;p13"/>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94" name="Google Shape;394;p13"/>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95" name="Google Shape;395;p13"/>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96" name="Google Shape;396;p13"/>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397" name="Google Shape;397;p13"/>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398" name="Google Shape;398;p13"/>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399" name="Google Shape;399;p13"/>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400" name="Google Shape;400;p13"/>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401" name="Google Shape;401;p13"/>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402" name="Google Shape;402;p13"/>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403" name="Google Shape;403;p13"/>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404" name="Google Shape;404;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5" name="Google Shape;405;p13"/>
          <p:cNvGrpSpPr/>
          <p:nvPr/>
        </p:nvGrpSpPr>
        <p:grpSpPr>
          <a:xfrm>
            <a:off x="25174" y="9"/>
            <a:ext cx="9118817" cy="5080833"/>
            <a:chOff x="25174" y="9"/>
            <a:chExt cx="9118817" cy="5080833"/>
          </a:xfrm>
        </p:grpSpPr>
        <p:sp>
          <p:nvSpPr>
            <p:cNvPr id="406" name="Google Shape;406;p13"/>
            <p:cNvSpPr/>
            <p:nvPr/>
          </p:nvSpPr>
          <p:spPr>
            <a:xfrm rot="1771310">
              <a:off x="8730600" y="110431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7" name="Google Shape;407;p13"/>
            <p:cNvPicPr preferRelativeResize="0"/>
            <p:nvPr/>
          </p:nvPicPr>
          <p:blipFill rotWithShape="1">
            <a:blip r:embed="rId2">
              <a:alphaModFix/>
            </a:blip>
            <a:srcRect l="28959" t="12546" r="12546" b="12546"/>
            <a:stretch/>
          </p:blipFill>
          <p:spPr>
            <a:xfrm rot="10800000">
              <a:off x="25174" y="4305727"/>
              <a:ext cx="726651" cy="596548"/>
            </a:xfrm>
            <a:prstGeom prst="rect">
              <a:avLst/>
            </a:prstGeom>
            <a:noFill/>
            <a:ln>
              <a:noFill/>
            </a:ln>
          </p:spPr>
        </p:pic>
        <p:sp>
          <p:nvSpPr>
            <p:cNvPr id="408" name="Google Shape;408;p13"/>
            <p:cNvSpPr/>
            <p:nvPr/>
          </p:nvSpPr>
          <p:spPr>
            <a:xfrm rot="1771310">
              <a:off x="4677350" y="466751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3"/>
            <p:cNvSpPr/>
            <p:nvPr/>
          </p:nvSpPr>
          <p:spPr>
            <a:xfrm rot="1771310">
              <a:off x="538250" y="63526"/>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10"/>
        <p:cNvGrpSpPr/>
        <p:nvPr/>
      </p:nvGrpSpPr>
      <p:grpSpPr>
        <a:xfrm>
          <a:off x="0" y="0"/>
          <a:ext cx="0" cy="0"/>
          <a:chOff x="0" y="0"/>
          <a:chExt cx="0" cy="0"/>
        </a:xfrm>
      </p:grpSpPr>
      <p:grpSp>
        <p:nvGrpSpPr>
          <p:cNvPr id="411" name="Google Shape;411;p14"/>
          <p:cNvGrpSpPr/>
          <p:nvPr/>
        </p:nvGrpSpPr>
        <p:grpSpPr>
          <a:xfrm>
            <a:off x="-6475" y="2927242"/>
            <a:ext cx="9250200" cy="2229968"/>
            <a:chOff x="-6475" y="2927242"/>
            <a:chExt cx="9250200" cy="2229968"/>
          </a:xfrm>
        </p:grpSpPr>
        <p:grpSp>
          <p:nvGrpSpPr>
            <p:cNvPr id="412" name="Google Shape;412;p14"/>
            <p:cNvGrpSpPr/>
            <p:nvPr/>
          </p:nvGrpSpPr>
          <p:grpSpPr>
            <a:xfrm flipH="1">
              <a:off x="5831182" y="2927242"/>
              <a:ext cx="3303413" cy="1672406"/>
              <a:chOff x="-6475" y="2302000"/>
              <a:chExt cx="3303413" cy="1865900"/>
            </a:xfrm>
          </p:grpSpPr>
          <p:sp>
            <p:nvSpPr>
              <p:cNvPr id="413" name="Google Shape;413;p14"/>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4"/>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4"/>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4"/>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4"/>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4"/>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4"/>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4"/>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14"/>
            <p:cNvGrpSpPr/>
            <p:nvPr/>
          </p:nvGrpSpPr>
          <p:grpSpPr>
            <a:xfrm>
              <a:off x="-6475" y="2927242"/>
              <a:ext cx="3303413" cy="1672406"/>
              <a:chOff x="-6475" y="2302000"/>
              <a:chExt cx="3303413" cy="1865900"/>
            </a:xfrm>
          </p:grpSpPr>
          <p:sp>
            <p:nvSpPr>
              <p:cNvPr id="422" name="Google Shape;422;p14"/>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4"/>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4"/>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4"/>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4"/>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4"/>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4"/>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4"/>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14"/>
            <p:cNvGrpSpPr/>
            <p:nvPr/>
          </p:nvGrpSpPr>
          <p:grpSpPr>
            <a:xfrm>
              <a:off x="-6475" y="4609669"/>
              <a:ext cx="9250200" cy="547540"/>
              <a:chOff x="-6475" y="4167900"/>
              <a:chExt cx="9250200" cy="988875"/>
            </a:xfrm>
          </p:grpSpPr>
          <p:cxnSp>
            <p:nvCxnSpPr>
              <p:cNvPr id="431" name="Google Shape;431;p14"/>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432" name="Google Shape;432;p14"/>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433" name="Google Shape;433;p14"/>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434" name="Google Shape;434;p14"/>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435" name="Google Shape;435;p14"/>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436" name="Google Shape;436;p14"/>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437" name="Google Shape;437;p14"/>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438" name="Google Shape;438;p14"/>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439" name="Google Shape;439;p14"/>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440" name="Google Shape;440;p14"/>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441" name="Google Shape;441;p14"/>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442" name="Google Shape;442;p14"/>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443" name="Google Shape;443;p1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4" name="Google Shape;444;p14"/>
          <p:cNvSpPr txBox="1">
            <a:spLocks noGrp="1"/>
          </p:cNvSpPr>
          <p:nvPr>
            <p:ph type="subTitle" idx="1"/>
          </p:nvPr>
        </p:nvSpPr>
        <p:spPr>
          <a:xfrm>
            <a:off x="1622189" y="1992361"/>
            <a:ext cx="2172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5" name="Google Shape;445;p14"/>
          <p:cNvSpPr txBox="1">
            <a:spLocks noGrp="1"/>
          </p:cNvSpPr>
          <p:nvPr>
            <p:ph type="subTitle" idx="2"/>
          </p:nvPr>
        </p:nvSpPr>
        <p:spPr>
          <a:xfrm>
            <a:off x="4708930" y="1992361"/>
            <a:ext cx="2176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6" name="Google Shape;446;p14"/>
          <p:cNvSpPr txBox="1">
            <a:spLocks noGrp="1"/>
          </p:cNvSpPr>
          <p:nvPr>
            <p:ph type="subTitle" idx="3"/>
          </p:nvPr>
        </p:nvSpPr>
        <p:spPr>
          <a:xfrm>
            <a:off x="3080959" y="3349931"/>
            <a:ext cx="2176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7" name="Google Shape;447;p14"/>
          <p:cNvSpPr txBox="1">
            <a:spLocks noGrp="1"/>
          </p:cNvSpPr>
          <p:nvPr>
            <p:ph type="subTitle" idx="4"/>
          </p:nvPr>
        </p:nvSpPr>
        <p:spPr>
          <a:xfrm>
            <a:off x="6171600" y="3349931"/>
            <a:ext cx="2176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8" name="Google Shape;448;p14"/>
          <p:cNvSpPr txBox="1">
            <a:spLocks noGrp="1"/>
          </p:cNvSpPr>
          <p:nvPr>
            <p:ph type="title" idx="5" hasCustomPrompt="1"/>
          </p:nvPr>
        </p:nvSpPr>
        <p:spPr>
          <a:xfrm>
            <a:off x="806189" y="1687406"/>
            <a:ext cx="5622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9" name="Google Shape;449;p14"/>
          <p:cNvSpPr txBox="1">
            <a:spLocks noGrp="1"/>
          </p:cNvSpPr>
          <p:nvPr>
            <p:ph type="title" idx="6" hasCustomPrompt="1"/>
          </p:nvPr>
        </p:nvSpPr>
        <p:spPr>
          <a:xfrm>
            <a:off x="2360905" y="3057950"/>
            <a:ext cx="557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0" name="Google Shape;450;p14"/>
          <p:cNvSpPr txBox="1">
            <a:spLocks noGrp="1"/>
          </p:cNvSpPr>
          <p:nvPr>
            <p:ph type="title" idx="7" hasCustomPrompt="1"/>
          </p:nvPr>
        </p:nvSpPr>
        <p:spPr>
          <a:xfrm>
            <a:off x="3896472" y="1687406"/>
            <a:ext cx="557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1" name="Google Shape;451;p14"/>
          <p:cNvSpPr txBox="1">
            <a:spLocks noGrp="1"/>
          </p:cNvSpPr>
          <p:nvPr>
            <p:ph type="title" idx="8" hasCustomPrompt="1"/>
          </p:nvPr>
        </p:nvSpPr>
        <p:spPr>
          <a:xfrm>
            <a:off x="5438242" y="3057950"/>
            <a:ext cx="5622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2" name="Google Shape;452;p14"/>
          <p:cNvSpPr txBox="1">
            <a:spLocks noGrp="1"/>
          </p:cNvSpPr>
          <p:nvPr>
            <p:ph type="subTitle" idx="9"/>
          </p:nvPr>
        </p:nvSpPr>
        <p:spPr>
          <a:xfrm>
            <a:off x="1622200" y="1687401"/>
            <a:ext cx="21723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7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2pPr>
            <a:lvl3pPr lvl="2"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3pPr>
            <a:lvl4pPr lvl="3"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4pPr>
            <a:lvl5pPr lvl="4"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5pPr>
            <a:lvl6pPr lvl="5"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6pPr>
            <a:lvl7pPr lvl="6"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7pPr>
            <a:lvl8pPr lvl="7"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8pPr>
            <a:lvl9pPr lvl="8"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9pPr>
          </a:lstStyle>
          <a:p>
            <a:endParaRPr/>
          </a:p>
        </p:txBody>
      </p:sp>
      <p:sp>
        <p:nvSpPr>
          <p:cNvPr id="453" name="Google Shape;453;p14"/>
          <p:cNvSpPr txBox="1">
            <a:spLocks noGrp="1"/>
          </p:cNvSpPr>
          <p:nvPr>
            <p:ph type="subTitle" idx="13"/>
          </p:nvPr>
        </p:nvSpPr>
        <p:spPr>
          <a:xfrm>
            <a:off x="4708933" y="1687401"/>
            <a:ext cx="21762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7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2pPr>
            <a:lvl3pPr lvl="2"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3pPr>
            <a:lvl4pPr lvl="3"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4pPr>
            <a:lvl5pPr lvl="4"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5pPr>
            <a:lvl6pPr lvl="5"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6pPr>
            <a:lvl7pPr lvl="6"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7pPr>
            <a:lvl8pPr lvl="7"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8pPr>
            <a:lvl9pPr lvl="8"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9pPr>
          </a:lstStyle>
          <a:p>
            <a:endParaRPr/>
          </a:p>
        </p:txBody>
      </p:sp>
      <p:sp>
        <p:nvSpPr>
          <p:cNvPr id="454" name="Google Shape;454;p14"/>
          <p:cNvSpPr txBox="1">
            <a:spLocks noGrp="1"/>
          </p:cNvSpPr>
          <p:nvPr>
            <p:ph type="subTitle" idx="14"/>
          </p:nvPr>
        </p:nvSpPr>
        <p:spPr>
          <a:xfrm>
            <a:off x="3080959" y="3057950"/>
            <a:ext cx="21762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7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2pPr>
            <a:lvl3pPr lvl="2"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3pPr>
            <a:lvl4pPr lvl="3"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4pPr>
            <a:lvl5pPr lvl="4"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5pPr>
            <a:lvl6pPr lvl="5"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6pPr>
            <a:lvl7pPr lvl="6"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7pPr>
            <a:lvl8pPr lvl="7"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8pPr>
            <a:lvl9pPr lvl="8"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9pPr>
          </a:lstStyle>
          <a:p>
            <a:endParaRPr/>
          </a:p>
        </p:txBody>
      </p:sp>
      <p:sp>
        <p:nvSpPr>
          <p:cNvPr id="455" name="Google Shape;455;p14"/>
          <p:cNvSpPr txBox="1">
            <a:spLocks noGrp="1"/>
          </p:cNvSpPr>
          <p:nvPr>
            <p:ph type="subTitle" idx="15"/>
          </p:nvPr>
        </p:nvSpPr>
        <p:spPr>
          <a:xfrm>
            <a:off x="6171600" y="3057950"/>
            <a:ext cx="21762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7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2pPr>
            <a:lvl3pPr lvl="2"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3pPr>
            <a:lvl4pPr lvl="3"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4pPr>
            <a:lvl5pPr lvl="4"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5pPr>
            <a:lvl6pPr lvl="5"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6pPr>
            <a:lvl7pPr lvl="6"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7pPr>
            <a:lvl8pPr lvl="7"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8pPr>
            <a:lvl9pPr lvl="8" algn="ctr" rtl="0">
              <a:lnSpc>
                <a:spcPct val="100000"/>
              </a:lnSpc>
              <a:spcBef>
                <a:spcPts val="0"/>
              </a:spcBef>
              <a:spcAft>
                <a:spcPts val="0"/>
              </a:spcAft>
              <a:buSzPts val="2700"/>
              <a:buFont typeface="Secular One"/>
              <a:buNone/>
              <a:defRPr sz="2700">
                <a:latin typeface="Secular One"/>
                <a:ea typeface="Secular One"/>
                <a:cs typeface="Secular One"/>
                <a:sym typeface="Secular One"/>
              </a:defRPr>
            </a:lvl9pPr>
          </a:lstStyle>
          <a:p>
            <a:endParaRPr/>
          </a:p>
        </p:txBody>
      </p:sp>
      <p:grpSp>
        <p:nvGrpSpPr>
          <p:cNvPr id="456" name="Google Shape;456;p14"/>
          <p:cNvGrpSpPr/>
          <p:nvPr/>
        </p:nvGrpSpPr>
        <p:grpSpPr>
          <a:xfrm>
            <a:off x="80771" y="-245678"/>
            <a:ext cx="7920920" cy="5232953"/>
            <a:chOff x="80771" y="-245678"/>
            <a:chExt cx="7920920" cy="5232953"/>
          </a:xfrm>
        </p:grpSpPr>
        <p:sp>
          <p:nvSpPr>
            <p:cNvPr id="457" name="Google Shape;457;p14"/>
            <p:cNvSpPr/>
            <p:nvPr/>
          </p:nvSpPr>
          <p:spPr>
            <a:xfrm rot="1771310">
              <a:off x="144225" y="10149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4"/>
            <p:cNvSpPr/>
            <p:nvPr/>
          </p:nvSpPr>
          <p:spPr>
            <a:xfrm rot="1771310">
              <a:off x="7588300" y="45140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59" name="Google Shape;459;p14"/>
            <p:cNvPicPr preferRelativeResize="0"/>
            <p:nvPr/>
          </p:nvPicPr>
          <p:blipFill rotWithShape="1">
            <a:blip r:embed="rId2">
              <a:alphaModFix/>
            </a:blip>
            <a:srcRect l="28959" t="12546" r="12546" b="12546"/>
            <a:stretch/>
          </p:blipFill>
          <p:spPr>
            <a:xfrm rot="10800000">
              <a:off x="4096374" y="4390727"/>
              <a:ext cx="726651" cy="596548"/>
            </a:xfrm>
            <a:prstGeom prst="rect">
              <a:avLst/>
            </a:prstGeom>
            <a:noFill/>
            <a:ln>
              <a:noFill/>
            </a:ln>
          </p:spPr>
        </p:pic>
        <p:sp>
          <p:nvSpPr>
            <p:cNvPr id="460" name="Google Shape;460;p14"/>
            <p:cNvSpPr/>
            <p:nvPr/>
          </p:nvSpPr>
          <p:spPr>
            <a:xfrm rot="1771310">
              <a:off x="4817425" y="-182162"/>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61"/>
        <p:cNvGrpSpPr/>
        <p:nvPr/>
      </p:nvGrpSpPr>
      <p:grpSpPr>
        <a:xfrm>
          <a:off x="0" y="0"/>
          <a:ext cx="0" cy="0"/>
          <a:chOff x="0" y="0"/>
          <a:chExt cx="0" cy="0"/>
        </a:xfrm>
      </p:grpSpPr>
      <p:grpSp>
        <p:nvGrpSpPr>
          <p:cNvPr id="462" name="Google Shape;462;p15"/>
          <p:cNvGrpSpPr/>
          <p:nvPr/>
        </p:nvGrpSpPr>
        <p:grpSpPr>
          <a:xfrm>
            <a:off x="-6475" y="2927242"/>
            <a:ext cx="9250200" cy="2229968"/>
            <a:chOff x="-6475" y="2927242"/>
            <a:chExt cx="9250200" cy="2229968"/>
          </a:xfrm>
        </p:grpSpPr>
        <p:grpSp>
          <p:nvGrpSpPr>
            <p:cNvPr id="463" name="Google Shape;463;p15"/>
            <p:cNvGrpSpPr/>
            <p:nvPr/>
          </p:nvGrpSpPr>
          <p:grpSpPr>
            <a:xfrm flipH="1">
              <a:off x="5831182" y="2927242"/>
              <a:ext cx="3303413" cy="1672406"/>
              <a:chOff x="-6475" y="2302000"/>
              <a:chExt cx="3303413" cy="1865900"/>
            </a:xfrm>
          </p:grpSpPr>
          <p:sp>
            <p:nvSpPr>
              <p:cNvPr id="464" name="Google Shape;464;p15"/>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5"/>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5"/>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5"/>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5"/>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5"/>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5"/>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5"/>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15"/>
            <p:cNvGrpSpPr/>
            <p:nvPr/>
          </p:nvGrpSpPr>
          <p:grpSpPr>
            <a:xfrm>
              <a:off x="-6475" y="2927242"/>
              <a:ext cx="3303413" cy="1672406"/>
              <a:chOff x="-6475" y="2302000"/>
              <a:chExt cx="3303413" cy="1865900"/>
            </a:xfrm>
          </p:grpSpPr>
          <p:sp>
            <p:nvSpPr>
              <p:cNvPr id="473" name="Google Shape;473;p15"/>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5"/>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5"/>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5"/>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5"/>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5"/>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5"/>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5"/>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 name="Google Shape;481;p15"/>
            <p:cNvGrpSpPr/>
            <p:nvPr/>
          </p:nvGrpSpPr>
          <p:grpSpPr>
            <a:xfrm>
              <a:off x="-6475" y="4609669"/>
              <a:ext cx="9250200" cy="547540"/>
              <a:chOff x="-6475" y="4167900"/>
              <a:chExt cx="9250200" cy="988875"/>
            </a:xfrm>
          </p:grpSpPr>
          <p:cxnSp>
            <p:nvCxnSpPr>
              <p:cNvPr id="482" name="Google Shape;482;p15"/>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483" name="Google Shape;483;p15"/>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484" name="Google Shape;484;p15"/>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485" name="Google Shape;485;p15"/>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486" name="Google Shape;486;p15"/>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487" name="Google Shape;487;p15"/>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488" name="Google Shape;488;p15"/>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489" name="Google Shape;489;p15"/>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490" name="Google Shape;490;p15"/>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491" name="Google Shape;491;p15"/>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492" name="Google Shape;492;p15"/>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493" name="Google Shape;493;p15"/>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494" name="Google Shape;494;p15"/>
          <p:cNvSpPr txBox="1">
            <a:spLocks noGrp="1"/>
          </p:cNvSpPr>
          <p:nvPr>
            <p:ph type="title"/>
          </p:nvPr>
        </p:nvSpPr>
        <p:spPr>
          <a:xfrm>
            <a:off x="840925" y="3176488"/>
            <a:ext cx="72045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27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495" name="Google Shape;495;p15"/>
          <p:cNvSpPr txBox="1">
            <a:spLocks noGrp="1"/>
          </p:cNvSpPr>
          <p:nvPr>
            <p:ph type="subTitle" idx="1"/>
          </p:nvPr>
        </p:nvSpPr>
        <p:spPr>
          <a:xfrm>
            <a:off x="840925" y="1435113"/>
            <a:ext cx="7204500" cy="1478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35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496" name="Google Shape;496;p15"/>
          <p:cNvGrpSpPr/>
          <p:nvPr/>
        </p:nvGrpSpPr>
        <p:grpSpPr>
          <a:xfrm>
            <a:off x="-53354" y="-190278"/>
            <a:ext cx="9276145" cy="5361970"/>
            <a:chOff x="-53354" y="-190278"/>
            <a:chExt cx="9276145" cy="5361970"/>
          </a:xfrm>
        </p:grpSpPr>
        <p:sp>
          <p:nvSpPr>
            <p:cNvPr id="497" name="Google Shape;497;p15"/>
            <p:cNvSpPr/>
            <p:nvPr/>
          </p:nvSpPr>
          <p:spPr>
            <a:xfrm rot="1771310">
              <a:off x="10100" y="13667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5"/>
            <p:cNvSpPr/>
            <p:nvPr/>
          </p:nvSpPr>
          <p:spPr>
            <a:xfrm rot="1771310">
              <a:off x="8809400" y="22764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5"/>
            <p:cNvSpPr/>
            <p:nvPr/>
          </p:nvSpPr>
          <p:spPr>
            <a:xfrm rot="1771310">
              <a:off x="7064750" y="-126762"/>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5"/>
            <p:cNvSpPr/>
            <p:nvPr/>
          </p:nvSpPr>
          <p:spPr>
            <a:xfrm rot="1771310">
              <a:off x="776675" y="47583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01"/>
        <p:cNvGrpSpPr/>
        <p:nvPr/>
      </p:nvGrpSpPr>
      <p:grpSpPr>
        <a:xfrm>
          <a:off x="0" y="0"/>
          <a:ext cx="0" cy="0"/>
          <a:chOff x="0" y="0"/>
          <a:chExt cx="0" cy="0"/>
        </a:xfrm>
      </p:grpSpPr>
      <p:grpSp>
        <p:nvGrpSpPr>
          <p:cNvPr id="502" name="Google Shape;502;p16"/>
          <p:cNvGrpSpPr/>
          <p:nvPr/>
        </p:nvGrpSpPr>
        <p:grpSpPr>
          <a:xfrm>
            <a:off x="-6475" y="2927242"/>
            <a:ext cx="9250200" cy="2229968"/>
            <a:chOff x="-6475" y="2927242"/>
            <a:chExt cx="9250200" cy="2229968"/>
          </a:xfrm>
        </p:grpSpPr>
        <p:grpSp>
          <p:nvGrpSpPr>
            <p:cNvPr id="503" name="Google Shape;503;p16"/>
            <p:cNvGrpSpPr/>
            <p:nvPr/>
          </p:nvGrpSpPr>
          <p:grpSpPr>
            <a:xfrm>
              <a:off x="-6475" y="2927242"/>
              <a:ext cx="3303413" cy="1672406"/>
              <a:chOff x="-6475" y="2302000"/>
              <a:chExt cx="3303413" cy="1865900"/>
            </a:xfrm>
          </p:grpSpPr>
          <p:sp>
            <p:nvSpPr>
              <p:cNvPr id="504" name="Google Shape;504;p16"/>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6"/>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6"/>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6"/>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6"/>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6"/>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6"/>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6"/>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16"/>
            <p:cNvGrpSpPr/>
            <p:nvPr/>
          </p:nvGrpSpPr>
          <p:grpSpPr>
            <a:xfrm>
              <a:off x="-6475" y="4609669"/>
              <a:ext cx="9250200" cy="547540"/>
              <a:chOff x="-6475" y="4167900"/>
              <a:chExt cx="9250200" cy="988875"/>
            </a:xfrm>
          </p:grpSpPr>
          <p:cxnSp>
            <p:nvCxnSpPr>
              <p:cNvPr id="513" name="Google Shape;513;p16"/>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514" name="Google Shape;514;p16"/>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515" name="Google Shape;515;p16"/>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516" name="Google Shape;516;p16"/>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517" name="Google Shape;517;p16"/>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518" name="Google Shape;518;p16"/>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519" name="Google Shape;519;p16"/>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520" name="Google Shape;520;p16"/>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521" name="Google Shape;521;p16"/>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522" name="Google Shape;522;p16"/>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523" name="Google Shape;523;p16"/>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524" name="Google Shape;524;p16"/>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525" name="Google Shape;525;p16"/>
          <p:cNvSpPr txBox="1">
            <a:spLocks noGrp="1"/>
          </p:cNvSpPr>
          <p:nvPr>
            <p:ph type="title"/>
          </p:nvPr>
        </p:nvSpPr>
        <p:spPr>
          <a:xfrm>
            <a:off x="713225" y="1043852"/>
            <a:ext cx="3478800" cy="1823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6" name="Google Shape;526;p16"/>
          <p:cNvSpPr txBox="1">
            <a:spLocks noGrp="1"/>
          </p:cNvSpPr>
          <p:nvPr>
            <p:ph type="subTitle" idx="1"/>
          </p:nvPr>
        </p:nvSpPr>
        <p:spPr>
          <a:xfrm>
            <a:off x="713225" y="2839648"/>
            <a:ext cx="3478800" cy="8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527" name="Google Shape;527;p16"/>
          <p:cNvGrpSpPr/>
          <p:nvPr/>
        </p:nvGrpSpPr>
        <p:grpSpPr>
          <a:xfrm>
            <a:off x="145521" y="111172"/>
            <a:ext cx="8865220" cy="3470620"/>
            <a:chOff x="145521" y="111172"/>
            <a:chExt cx="8865220" cy="3470620"/>
          </a:xfrm>
        </p:grpSpPr>
        <p:sp>
          <p:nvSpPr>
            <p:cNvPr id="528" name="Google Shape;528;p16"/>
            <p:cNvSpPr/>
            <p:nvPr/>
          </p:nvSpPr>
          <p:spPr>
            <a:xfrm rot="1771310">
              <a:off x="8597350" y="170913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6"/>
            <p:cNvSpPr/>
            <p:nvPr/>
          </p:nvSpPr>
          <p:spPr>
            <a:xfrm rot="1771310">
              <a:off x="208975" y="31684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6"/>
            <p:cNvSpPr/>
            <p:nvPr/>
          </p:nvSpPr>
          <p:spPr>
            <a:xfrm rot="1771310">
              <a:off x="1568275" y="1746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531"/>
        <p:cNvGrpSpPr/>
        <p:nvPr/>
      </p:nvGrpSpPr>
      <p:grpSpPr>
        <a:xfrm>
          <a:off x="0" y="0"/>
          <a:ext cx="0" cy="0"/>
          <a:chOff x="0" y="0"/>
          <a:chExt cx="0" cy="0"/>
        </a:xfrm>
      </p:grpSpPr>
      <p:grpSp>
        <p:nvGrpSpPr>
          <p:cNvPr id="532" name="Google Shape;532;p17"/>
          <p:cNvGrpSpPr/>
          <p:nvPr/>
        </p:nvGrpSpPr>
        <p:grpSpPr>
          <a:xfrm>
            <a:off x="-6475" y="2927242"/>
            <a:ext cx="9250200" cy="2229968"/>
            <a:chOff x="-6475" y="2927242"/>
            <a:chExt cx="9250200" cy="2229968"/>
          </a:xfrm>
        </p:grpSpPr>
        <p:grpSp>
          <p:nvGrpSpPr>
            <p:cNvPr id="533" name="Google Shape;533;p17"/>
            <p:cNvGrpSpPr/>
            <p:nvPr/>
          </p:nvGrpSpPr>
          <p:grpSpPr>
            <a:xfrm flipH="1">
              <a:off x="5831182" y="2927242"/>
              <a:ext cx="3303413" cy="1672406"/>
              <a:chOff x="-6475" y="2302000"/>
              <a:chExt cx="3303413" cy="1865900"/>
            </a:xfrm>
          </p:grpSpPr>
          <p:sp>
            <p:nvSpPr>
              <p:cNvPr id="534" name="Google Shape;534;p17"/>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7"/>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7"/>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7"/>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7"/>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7"/>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7"/>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7"/>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17"/>
            <p:cNvGrpSpPr/>
            <p:nvPr/>
          </p:nvGrpSpPr>
          <p:grpSpPr>
            <a:xfrm>
              <a:off x="-6475" y="2927242"/>
              <a:ext cx="3303413" cy="1672406"/>
              <a:chOff x="-6475" y="2302000"/>
              <a:chExt cx="3303413" cy="1865900"/>
            </a:xfrm>
          </p:grpSpPr>
          <p:sp>
            <p:nvSpPr>
              <p:cNvPr id="543" name="Google Shape;543;p17"/>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7"/>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7"/>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7"/>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7"/>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7"/>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7"/>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7"/>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7"/>
            <p:cNvGrpSpPr/>
            <p:nvPr/>
          </p:nvGrpSpPr>
          <p:grpSpPr>
            <a:xfrm>
              <a:off x="-6475" y="4609669"/>
              <a:ext cx="9250200" cy="547540"/>
              <a:chOff x="-6475" y="4167900"/>
              <a:chExt cx="9250200" cy="988875"/>
            </a:xfrm>
          </p:grpSpPr>
          <p:cxnSp>
            <p:nvCxnSpPr>
              <p:cNvPr id="552" name="Google Shape;552;p17"/>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553" name="Google Shape;553;p17"/>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554" name="Google Shape;554;p17"/>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555" name="Google Shape;555;p17"/>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556" name="Google Shape;556;p17"/>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557" name="Google Shape;557;p17"/>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558" name="Google Shape;558;p17"/>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559" name="Google Shape;559;p17"/>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560" name="Google Shape;560;p17"/>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561" name="Google Shape;561;p17"/>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562" name="Google Shape;562;p17"/>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563" name="Google Shape;563;p17"/>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564" name="Google Shape;564;p17"/>
          <p:cNvSpPr txBox="1">
            <a:spLocks noGrp="1"/>
          </p:cNvSpPr>
          <p:nvPr>
            <p:ph type="title"/>
          </p:nvPr>
        </p:nvSpPr>
        <p:spPr>
          <a:xfrm>
            <a:off x="713225" y="1915375"/>
            <a:ext cx="3378000" cy="691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65" name="Google Shape;565;p17"/>
          <p:cNvSpPr txBox="1">
            <a:spLocks noGrp="1"/>
          </p:cNvSpPr>
          <p:nvPr>
            <p:ph type="subTitle" idx="1"/>
          </p:nvPr>
        </p:nvSpPr>
        <p:spPr>
          <a:xfrm>
            <a:off x="713225" y="2606575"/>
            <a:ext cx="3378000" cy="81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566" name="Google Shape;566;p17"/>
          <p:cNvGrpSpPr/>
          <p:nvPr/>
        </p:nvGrpSpPr>
        <p:grpSpPr>
          <a:xfrm>
            <a:off x="120146" y="181297"/>
            <a:ext cx="6870870" cy="4814470"/>
            <a:chOff x="120146" y="181297"/>
            <a:chExt cx="6870870" cy="4814470"/>
          </a:xfrm>
        </p:grpSpPr>
        <p:grpSp>
          <p:nvGrpSpPr>
            <p:cNvPr id="567" name="Google Shape;567;p17"/>
            <p:cNvGrpSpPr/>
            <p:nvPr/>
          </p:nvGrpSpPr>
          <p:grpSpPr>
            <a:xfrm>
              <a:off x="120146" y="181297"/>
              <a:ext cx="6870870" cy="4814470"/>
              <a:chOff x="120146" y="181297"/>
              <a:chExt cx="6870870" cy="4814470"/>
            </a:xfrm>
          </p:grpSpPr>
          <p:sp>
            <p:nvSpPr>
              <p:cNvPr id="568" name="Google Shape;568;p17"/>
              <p:cNvSpPr/>
              <p:nvPr/>
            </p:nvSpPr>
            <p:spPr>
              <a:xfrm rot="1771310">
                <a:off x="6577625" y="24481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7"/>
              <p:cNvSpPr/>
              <p:nvPr/>
            </p:nvSpPr>
            <p:spPr>
              <a:xfrm rot="1771310">
                <a:off x="183600" y="129421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7"/>
              <p:cNvSpPr/>
              <p:nvPr/>
            </p:nvSpPr>
            <p:spPr>
              <a:xfrm rot="1771310">
                <a:off x="3735325" y="458243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17"/>
            <p:cNvGrpSpPr/>
            <p:nvPr/>
          </p:nvGrpSpPr>
          <p:grpSpPr>
            <a:xfrm>
              <a:off x="2247385" y="281314"/>
              <a:ext cx="745978" cy="516368"/>
              <a:chOff x="3917850" y="-2722083"/>
              <a:chExt cx="1171264" cy="810752"/>
            </a:xfrm>
          </p:grpSpPr>
          <p:sp>
            <p:nvSpPr>
              <p:cNvPr id="572" name="Google Shape;572;p17"/>
              <p:cNvSpPr/>
              <p:nvPr/>
            </p:nvSpPr>
            <p:spPr>
              <a:xfrm>
                <a:off x="3917850" y="-2519395"/>
                <a:ext cx="468064" cy="405392"/>
              </a:xfrm>
              <a:custGeom>
                <a:avLst/>
                <a:gdLst/>
                <a:ahLst/>
                <a:cxnLst/>
                <a:rect l="l" t="t" r="r" b="b"/>
                <a:pathLst>
                  <a:path w="29254" h="25337" fill="none" extrusionOk="0">
                    <a:moveTo>
                      <a:pt x="21942" y="0"/>
                    </a:moveTo>
                    <a:lnTo>
                      <a:pt x="7314" y="0"/>
                    </a:lnTo>
                    <a:lnTo>
                      <a:pt x="0" y="12668"/>
                    </a:lnTo>
                    <a:lnTo>
                      <a:pt x="7314" y="25336"/>
                    </a:lnTo>
                    <a:lnTo>
                      <a:pt x="21942"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7"/>
              <p:cNvSpPr/>
              <p:nvPr/>
            </p:nvSpPr>
            <p:spPr>
              <a:xfrm>
                <a:off x="4621050" y="-2519395"/>
                <a:ext cx="468064" cy="405392"/>
              </a:xfrm>
              <a:custGeom>
                <a:avLst/>
                <a:gdLst/>
                <a:ahLst/>
                <a:cxnLst/>
                <a:rect l="l" t="t" r="r" b="b"/>
                <a:pathLst>
                  <a:path w="29254" h="25337" fill="none" extrusionOk="0">
                    <a:moveTo>
                      <a:pt x="21940" y="0"/>
                    </a:moveTo>
                    <a:lnTo>
                      <a:pt x="7314" y="0"/>
                    </a:lnTo>
                    <a:lnTo>
                      <a:pt x="0" y="12668"/>
                    </a:lnTo>
                    <a:lnTo>
                      <a:pt x="7314" y="25336"/>
                    </a:lnTo>
                    <a:lnTo>
                      <a:pt x="21940"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7"/>
              <p:cNvSpPr/>
              <p:nvPr/>
            </p:nvSpPr>
            <p:spPr>
              <a:xfrm>
                <a:off x="4269322" y="-2722083"/>
                <a:ext cx="468096" cy="405392"/>
              </a:xfrm>
              <a:custGeom>
                <a:avLst/>
                <a:gdLst/>
                <a:ahLst/>
                <a:cxnLst/>
                <a:rect l="l" t="t" r="r" b="b"/>
                <a:pathLst>
                  <a:path w="29256" h="25337" fill="none" extrusionOk="0">
                    <a:moveTo>
                      <a:pt x="21942" y="1"/>
                    </a:moveTo>
                    <a:lnTo>
                      <a:pt x="7314" y="1"/>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7"/>
              <p:cNvSpPr/>
              <p:nvPr/>
            </p:nvSpPr>
            <p:spPr>
              <a:xfrm>
                <a:off x="4269322" y="-2316707"/>
                <a:ext cx="468096" cy="405376"/>
              </a:xfrm>
              <a:custGeom>
                <a:avLst/>
                <a:gdLst/>
                <a:ahLst/>
                <a:cxnLst/>
                <a:rect l="l" t="t" r="r" b="b"/>
                <a:pathLst>
                  <a:path w="29256" h="25336" fill="none" extrusionOk="0">
                    <a:moveTo>
                      <a:pt x="21942" y="0"/>
                    </a:moveTo>
                    <a:lnTo>
                      <a:pt x="7314" y="0"/>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576"/>
        <p:cNvGrpSpPr/>
        <p:nvPr/>
      </p:nvGrpSpPr>
      <p:grpSpPr>
        <a:xfrm>
          <a:off x="0" y="0"/>
          <a:ext cx="0" cy="0"/>
          <a:chOff x="0" y="0"/>
          <a:chExt cx="0" cy="0"/>
        </a:xfrm>
      </p:grpSpPr>
      <p:grpSp>
        <p:nvGrpSpPr>
          <p:cNvPr id="577" name="Google Shape;577;p18"/>
          <p:cNvGrpSpPr/>
          <p:nvPr/>
        </p:nvGrpSpPr>
        <p:grpSpPr>
          <a:xfrm>
            <a:off x="-6475" y="2927242"/>
            <a:ext cx="9250200" cy="2229968"/>
            <a:chOff x="-6475" y="2927242"/>
            <a:chExt cx="9250200" cy="2229968"/>
          </a:xfrm>
        </p:grpSpPr>
        <p:grpSp>
          <p:nvGrpSpPr>
            <p:cNvPr id="578" name="Google Shape;578;p18"/>
            <p:cNvGrpSpPr/>
            <p:nvPr/>
          </p:nvGrpSpPr>
          <p:grpSpPr>
            <a:xfrm flipH="1">
              <a:off x="5831182" y="2927242"/>
              <a:ext cx="3303413" cy="1672406"/>
              <a:chOff x="-6475" y="2302000"/>
              <a:chExt cx="3303413" cy="1865900"/>
            </a:xfrm>
          </p:grpSpPr>
          <p:sp>
            <p:nvSpPr>
              <p:cNvPr id="579" name="Google Shape;579;p18"/>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8"/>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8"/>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8"/>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8"/>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8"/>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8"/>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8"/>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18"/>
            <p:cNvGrpSpPr/>
            <p:nvPr/>
          </p:nvGrpSpPr>
          <p:grpSpPr>
            <a:xfrm>
              <a:off x="-6475" y="2927242"/>
              <a:ext cx="3303413" cy="1672406"/>
              <a:chOff x="-6475" y="2302000"/>
              <a:chExt cx="3303413" cy="1865900"/>
            </a:xfrm>
          </p:grpSpPr>
          <p:sp>
            <p:nvSpPr>
              <p:cNvPr id="588" name="Google Shape;588;p18"/>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8"/>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8"/>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8"/>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8"/>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8"/>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8"/>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8"/>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 name="Google Shape;596;p18"/>
            <p:cNvGrpSpPr/>
            <p:nvPr/>
          </p:nvGrpSpPr>
          <p:grpSpPr>
            <a:xfrm>
              <a:off x="-6475" y="4609669"/>
              <a:ext cx="9250200" cy="547540"/>
              <a:chOff x="-6475" y="4167900"/>
              <a:chExt cx="9250200" cy="988875"/>
            </a:xfrm>
          </p:grpSpPr>
          <p:cxnSp>
            <p:nvCxnSpPr>
              <p:cNvPr id="597" name="Google Shape;597;p18"/>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598" name="Google Shape;598;p18"/>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599" name="Google Shape;599;p18"/>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00" name="Google Shape;600;p18"/>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01" name="Google Shape;601;p18"/>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602" name="Google Shape;602;p18"/>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603" name="Google Shape;603;p18"/>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604" name="Google Shape;604;p18"/>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605" name="Google Shape;605;p18"/>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606" name="Google Shape;606;p18"/>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607" name="Google Shape;607;p18"/>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608" name="Google Shape;608;p18"/>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609" name="Google Shape;609;p18"/>
          <p:cNvSpPr txBox="1">
            <a:spLocks noGrp="1"/>
          </p:cNvSpPr>
          <p:nvPr>
            <p:ph type="title"/>
          </p:nvPr>
        </p:nvSpPr>
        <p:spPr>
          <a:xfrm>
            <a:off x="4895672" y="1915375"/>
            <a:ext cx="35349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0" name="Google Shape;610;p18"/>
          <p:cNvSpPr txBox="1">
            <a:spLocks noGrp="1"/>
          </p:cNvSpPr>
          <p:nvPr>
            <p:ph type="subTitle" idx="1"/>
          </p:nvPr>
        </p:nvSpPr>
        <p:spPr>
          <a:xfrm>
            <a:off x="4895840" y="2488075"/>
            <a:ext cx="35349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611"/>
        <p:cNvGrpSpPr/>
        <p:nvPr/>
      </p:nvGrpSpPr>
      <p:grpSpPr>
        <a:xfrm>
          <a:off x="0" y="0"/>
          <a:ext cx="0" cy="0"/>
          <a:chOff x="0" y="0"/>
          <a:chExt cx="0" cy="0"/>
        </a:xfrm>
      </p:grpSpPr>
      <p:grpSp>
        <p:nvGrpSpPr>
          <p:cNvPr id="612" name="Google Shape;612;p19"/>
          <p:cNvGrpSpPr/>
          <p:nvPr/>
        </p:nvGrpSpPr>
        <p:grpSpPr>
          <a:xfrm>
            <a:off x="-6475" y="2927242"/>
            <a:ext cx="9250200" cy="2229968"/>
            <a:chOff x="-6475" y="2927242"/>
            <a:chExt cx="9250200" cy="2229968"/>
          </a:xfrm>
        </p:grpSpPr>
        <p:grpSp>
          <p:nvGrpSpPr>
            <p:cNvPr id="613" name="Google Shape;613;p19"/>
            <p:cNvGrpSpPr/>
            <p:nvPr/>
          </p:nvGrpSpPr>
          <p:grpSpPr>
            <a:xfrm flipH="1">
              <a:off x="5831182" y="2927242"/>
              <a:ext cx="3303413" cy="1672406"/>
              <a:chOff x="-6475" y="2302000"/>
              <a:chExt cx="3303413" cy="1865900"/>
            </a:xfrm>
          </p:grpSpPr>
          <p:sp>
            <p:nvSpPr>
              <p:cNvPr id="614" name="Google Shape;614;p19"/>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9"/>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9"/>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9"/>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9"/>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9"/>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9"/>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9"/>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19"/>
            <p:cNvGrpSpPr/>
            <p:nvPr/>
          </p:nvGrpSpPr>
          <p:grpSpPr>
            <a:xfrm>
              <a:off x="-6475" y="2927242"/>
              <a:ext cx="3303413" cy="1672406"/>
              <a:chOff x="-6475" y="2302000"/>
              <a:chExt cx="3303413" cy="1865900"/>
            </a:xfrm>
          </p:grpSpPr>
          <p:sp>
            <p:nvSpPr>
              <p:cNvPr id="623" name="Google Shape;623;p19"/>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9"/>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9"/>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9"/>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9"/>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9"/>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9"/>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9"/>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19"/>
            <p:cNvGrpSpPr/>
            <p:nvPr/>
          </p:nvGrpSpPr>
          <p:grpSpPr>
            <a:xfrm>
              <a:off x="-6475" y="4609669"/>
              <a:ext cx="9250200" cy="547540"/>
              <a:chOff x="-6475" y="4167900"/>
              <a:chExt cx="9250200" cy="988875"/>
            </a:xfrm>
          </p:grpSpPr>
          <p:cxnSp>
            <p:nvCxnSpPr>
              <p:cNvPr id="632" name="Google Shape;632;p19"/>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33" name="Google Shape;633;p19"/>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34" name="Google Shape;634;p19"/>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35" name="Google Shape;635;p19"/>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36" name="Google Shape;636;p19"/>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637" name="Google Shape;637;p19"/>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638" name="Google Shape;638;p19"/>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639" name="Google Shape;639;p19"/>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640" name="Google Shape;640;p19"/>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641" name="Google Shape;641;p19"/>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642" name="Google Shape;642;p19"/>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643" name="Google Shape;643;p19"/>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grpSp>
        <p:nvGrpSpPr>
          <p:cNvPr id="644" name="Google Shape;644;p19"/>
          <p:cNvGrpSpPr/>
          <p:nvPr/>
        </p:nvGrpSpPr>
        <p:grpSpPr>
          <a:xfrm>
            <a:off x="-155204" y="-3"/>
            <a:ext cx="9530395" cy="3591153"/>
            <a:chOff x="-155204" y="-3"/>
            <a:chExt cx="9530395" cy="3591153"/>
          </a:xfrm>
        </p:grpSpPr>
        <p:sp>
          <p:nvSpPr>
            <p:cNvPr id="645" name="Google Shape;645;p19"/>
            <p:cNvSpPr/>
            <p:nvPr/>
          </p:nvSpPr>
          <p:spPr>
            <a:xfrm rot="1771310">
              <a:off x="6451550" y="6351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9"/>
            <p:cNvSpPr/>
            <p:nvPr/>
          </p:nvSpPr>
          <p:spPr>
            <a:xfrm rot="1771310">
              <a:off x="8961800" y="129101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9"/>
            <p:cNvSpPr/>
            <p:nvPr/>
          </p:nvSpPr>
          <p:spPr>
            <a:xfrm rot="1771310">
              <a:off x="-91750" y="2316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48" name="Google Shape;648;p19"/>
            <p:cNvPicPr preferRelativeResize="0"/>
            <p:nvPr/>
          </p:nvPicPr>
          <p:blipFill rotWithShape="1">
            <a:blip r:embed="rId2">
              <a:alphaModFix/>
            </a:blip>
            <a:srcRect l="28959" t="12546" r="12546" b="12546"/>
            <a:stretch/>
          </p:blipFill>
          <p:spPr>
            <a:xfrm rot="10800000">
              <a:off x="-13426" y="2994602"/>
              <a:ext cx="726651" cy="596548"/>
            </a:xfrm>
            <a:prstGeom prst="rect">
              <a:avLst/>
            </a:prstGeom>
            <a:noFill/>
            <a:ln>
              <a:noFill/>
            </a:ln>
          </p:spPr>
        </p:pic>
      </p:grpSp>
      <p:sp>
        <p:nvSpPr>
          <p:cNvPr id="649" name="Google Shape;649;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50" name="Google Shape;650;p19"/>
          <p:cNvSpPr txBox="1">
            <a:spLocks noGrp="1"/>
          </p:cNvSpPr>
          <p:nvPr>
            <p:ph type="subTitle" idx="1"/>
          </p:nvPr>
        </p:nvSpPr>
        <p:spPr>
          <a:xfrm>
            <a:off x="2681302" y="3387506"/>
            <a:ext cx="5060700" cy="53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1" name="Google Shape;651;p19"/>
          <p:cNvSpPr txBox="1">
            <a:spLocks noGrp="1"/>
          </p:cNvSpPr>
          <p:nvPr>
            <p:ph type="subTitle" idx="2"/>
          </p:nvPr>
        </p:nvSpPr>
        <p:spPr>
          <a:xfrm>
            <a:off x="1401998" y="1912906"/>
            <a:ext cx="5060700" cy="53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2" name="Google Shape;652;p19"/>
          <p:cNvSpPr txBox="1">
            <a:spLocks noGrp="1"/>
          </p:cNvSpPr>
          <p:nvPr>
            <p:ph type="subTitle" idx="3"/>
          </p:nvPr>
        </p:nvSpPr>
        <p:spPr>
          <a:xfrm>
            <a:off x="2681297" y="2994600"/>
            <a:ext cx="5060700" cy="533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4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1400"/>
              <a:buFont typeface="Secular One"/>
              <a:buNone/>
              <a:defRPr>
                <a:latin typeface="Secular One"/>
                <a:ea typeface="Secular One"/>
                <a:cs typeface="Secular One"/>
                <a:sym typeface="Secular One"/>
              </a:defRPr>
            </a:lvl2pPr>
            <a:lvl3pPr lvl="2" algn="ctr" rtl="0">
              <a:lnSpc>
                <a:spcPct val="100000"/>
              </a:lnSpc>
              <a:spcBef>
                <a:spcPts val="0"/>
              </a:spcBef>
              <a:spcAft>
                <a:spcPts val="0"/>
              </a:spcAft>
              <a:buSzPts val="1400"/>
              <a:buFont typeface="Secular One"/>
              <a:buNone/>
              <a:defRPr>
                <a:latin typeface="Secular One"/>
                <a:ea typeface="Secular One"/>
                <a:cs typeface="Secular One"/>
                <a:sym typeface="Secular One"/>
              </a:defRPr>
            </a:lvl3pPr>
            <a:lvl4pPr lvl="3" algn="ctr" rtl="0">
              <a:lnSpc>
                <a:spcPct val="100000"/>
              </a:lnSpc>
              <a:spcBef>
                <a:spcPts val="0"/>
              </a:spcBef>
              <a:spcAft>
                <a:spcPts val="0"/>
              </a:spcAft>
              <a:buSzPts val="1400"/>
              <a:buFont typeface="Secular One"/>
              <a:buNone/>
              <a:defRPr>
                <a:latin typeface="Secular One"/>
                <a:ea typeface="Secular One"/>
                <a:cs typeface="Secular One"/>
                <a:sym typeface="Secular One"/>
              </a:defRPr>
            </a:lvl4pPr>
            <a:lvl5pPr lvl="4" algn="ctr" rtl="0">
              <a:lnSpc>
                <a:spcPct val="100000"/>
              </a:lnSpc>
              <a:spcBef>
                <a:spcPts val="0"/>
              </a:spcBef>
              <a:spcAft>
                <a:spcPts val="0"/>
              </a:spcAft>
              <a:buSzPts val="1400"/>
              <a:buFont typeface="Secular One"/>
              <a:buNone/>
              <a:defRPr>
                <a:latin typeface="Secular One"/>
                <a:ea typeface="Secular One"/>
                <a:cs typeface="Secular One"/>
                <a:sym typeface="Secular One"/>
              </a:defRPr>
            </a:lvl5pPr>
            <a:lvl6pPr lvl="5" algn="ctr" rtl="0">
              <a:lnSpc>
                <a:spcPct val="100000"/>
              </a:lnSpc>
              <a:spcBef>
                <a:spcPts val="0"/>
              </a:spcBef>
              <a:spcAft>
                <a:spcPts val="0"/>
              </a:spcAft>
              <a:buSzPts val="1400"/>
              <a:buFont typeface="Secular One"/>
              <a:buNone/>
              <a:defRPr>
                <a:latin typeface="Secular One"/>
                <a:ea typeface="Secular One"/>
                <a:cs typeface="Secular One"/>
                <a:sym typeface="Secular One"/>
              </a:defRPr>
            </a:lvl6pPr>
            <a:lvl7pPr lvl="6" algn="ctr" rtl="0">
              <a:lnSpc>
                <a:spcPct val="100000"/>
              </a:lnSpc>
              <a:spcBef>
                <a:spcPts val="0"/>
              </a:spcBef>
              <a:spcAft>
                <a:spcPts val="0"/>
              </a:spcAft>
              <a:buSzPts val="1400"/>
              <a:buFont typeface="Secular One"/>
              <a:buNone/>
              <a:defRPr>
                <a:latin typeface="Secular One"/>
                <a:ea typeface="Secular One"/>
                <a:cs typeface="Secular One"/>
                <a:sym typeface="Secular One"/>
              </a:defRPr>
            </a:lvl7pPr>
            <a:lvl8pPr lvl="7" algn="ctr" rtl="0">
              <a:lnSpc>
                <a:spcPct val="100000"/>
              </a:lnSpc>
              <a:spcBef>
                <a:spcPts val="0"/>
              </a:spcBef>
              <a:spcAft>
                <a:spcPts val="0"/>
              </a:spcAft>
              <a:buSzPts val="1400"/>
              <a:buFont typeface="Secular One"/>
              <a:buNone/>
              <a:defRPr>
                <a:latin typeface="Secular One"/>
                <a:ea typeface="Secular One"/>
                <a:cs typeface="Secular One"/>
                <a:sym typeface="Secular One"/>
              </a:defRPr>
            </a:lvl8pPr>
            <a:lvl9pPr lvl="8" algn="ctr" rtl="0">
              <a:lnSpc>
                <a:spcPct val="100000"/>
              </a:lnSpc>
              <a:spcBef>
                <a:spcPts val="0"/>
              </a:spcBef>
              <a:spcAft>
                <a:spcPts val="0"/>
              </a:spcAft>
              <a:buSzPts val="1400"/>
              <a:buFont typeface="Secular One"/>
              <a:buNone/>
              <a:defRPr>
                <a:latin typeface="Secular One"/>
                <a:ea typeface="Secular One"/>
                <a:cs typeface="Secular One"/>
                <a:sym typeface="Secular One"/>
              </a:defRPr>
            </a:lvl9pPr>
          </a:lstStyle>
          <a:p>
            <a:endParaRPr/>
          </a:p>
        </p:txBody>
      </p:sp>
      <p:sp>
        <p:nvSpPr>
          <p:cNvPr id="653" name="Google Shape;653;p19"/>
          <p:cNvSpPr txBox="1">
            <a:spLocks noGrp="1"/>
          </p:cNvSpPr>
          <p:nvPr>
            <p:ph type="subTitle" idx="4"/>
          </p:nvPr>
        </p:nvSpPr>
        <p:spPr>
          <a:xfrm>
            <a:off x="1401998" y="1519988"/>
            <a:ext cx="5060700" cy="533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1400"/>
              <a:buFont typeface="Secular One"/>
              <a:buNone/>
              <a:defRPr>
                <a:latin typeface="Secular One"/>
                <a:ea typeface="Secular One"/>
                <a:cs typeface="Secular One"/>
                <a:sym typeface="Secular One"/>
              </a:defRPr>
            </a:lvl2pPr>
            <a:lvl3pPr lvl="2" algn="ctr" rtl="0">
              <a:lnSpc>
                <a:spcPct val="100000"/>
              </a:lnSpc>
              <a:spcBef>
                <a:spcPts val="0"/>
              </a:spcBef>
              <a:spcAft>
                <a:spcPts val="0"/>
              </a:spcAft>
              <a:buSzPts val="1400"/>
              <a:buFont typeface="Secular One"/>
              <a:buNone/>
              <a:defRPr>
                <a:latin typeface="Secular One"/>
                <a:ea typeface="Secular One"/>
                <a:cs typeface="Secular One"/>
                <a:sym typeface="Secular One"/>
              </a:defRPr>
            </a:lvl3pPr>
            <a:lvl4pPr lvl="3" algn="ctr" rtl="0">
              <a:lnSpc>
                <a:spcPct val="100000"/>
              </a:lnSpc>
              <a:spcBef>
                <a:spcPts val="0"/>
              </a:spcBef>
              <a:spcAft>
                <a:spcPts val="0"/>
              </a:spcAft>
              <a:buSzPts val="1400"/>
              <a:buFont typeface="Secular One"/>
              <a:buNone/>
              <a:defRPr>
                <a:latin typeface="Secular One"/>
                <a:ea typeface="Secular One"/>
                <a:cs typeface="Secular One"/>
                <a:sym typeface="Secular One"/>
              </a:defRPr>
            </a:lvl4pPr>
            <a:lvl5pPr lvl="4" algn="ctr" rtl="0">
              <a:lnSpc>
                <a:spcPct val="100000"/>
              </a:lnSpc>
              <a:spcBef>
                <a:spcPts val="0"/>
              </a:spcBef>
              <a:spcAft>
                <a:spcPts val="0"/>
              </a:spcAft>
              <a:buSzPts val="1400"/>
              <a:buFont typeface="Secular One"/>
              <a:buNone/>
              <a:defRPr>
                <a:latin typeface="Secular One"/>
                <a:ea typeface="Secular One"/>
                <a:cs typeface="Secular One"/>
                <a:sym typeface="Secular One"/>
              </a:defRPr>
            </a:lvl5pPr>
            <a:lvl6pPr lvl="5" algn="ctr" rtl="0">
              <a:lnSpc>
                <a:spcPct val="100000"/>
              </a:lnSpc>
              <a:spcBef>
                <a:spcPts val="0"/>
              </a:spcBef>
              <a:spcAft>
                <a:spcPts val="0"/>
              </a:spcAft>
              <a:buSzPts val="1400"/>
              <a:buFont typeface="Secular One"/>
              <a:buNone/>
              <a:defRPr>
                <a:latin typeface="Secular One"/>
                <a:ea typeface="Secular One"/>
                <a:cs typeface="Secular One"/>
                <a:sym typeface="Secular One"/>
              </a:defRPr>
            </a:lvl6pPr>
            <a:lvl7pPr lvl="6" algn="ctr" rtl="0">
              <a:lnSpc>
                <a:spcPct val="100000"/>
              </a:lnSpc>
              <a:spcBef>
                <a:spcPts val="0"/>
              </a:spcBef>
              <a:spcAft>
                <a:spcPts val="0"/>
              </a:spcAft>
              <a:buSzPts val="1400"/>
              <a:buFont typeface="Secular One"/>
              <a:buNone/>
              <a:defRPr>
                <a:latin typeface="Secular One"/>
                <a:ea typeface="Secular One"/>
                <a:cs typeface="Secular One"/>
                <a:sym typeface="Secular One"/>
              </a:defRPr>
            </a:lvl7pPr>
            <a:lvl8pPr lvl="7" algn="ctr" rtl="0">
              <a:lnSpc>
                <a:spcPct val="100000"/>
              </a:lnSpc>
              <a:spcBef>
                <a:spcPts val="0"/>
              </a:spcBef>
              <a:spcAft>
                <a:spcPts val="0"/>
              </a:spcAft>
              <a:buSzPts val="1400"/>
              <a:buFont typeface="Secular One"/>
              <a:buNone/>
              <a:defRPr>
                <a:latin typeface="Secular One"/>
                <a:ea typeface="Secular One"/>
                <a:cs typeface="Secular One"/>
                <a:sym typeface="Secular One"/>
              </a:defRPr>
            </a:lvl8pPr>
            <a:lvl9pPr lvl="8" algn="ctr" rtl="0">
              <a:lnSpc>
                <a:spcPct val="100000"/>
              </a:lnSpc>
              <a:spcBef>
                <a:spcPts val="0"/>
              </a:spcBef>
              <a:spcAft>
                <a:spcPts val="0"/>
              </a:spcAft>
              <a:buSzPts val="1400"/>
              <a:buFont typeface="Secular One"/>
              <a:buNone/>
              <a:defRPr>
                <a:latin typeface="Secular One"/>
                <a:ea typeface="Secular One"/>
                <a:cs typeface="Secular One"/>
                <a:sym typeface="Secular 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654"/>
        <p:cNvGrpSpPr/>
        <p:nvPr/>
      </p:nvGrpSpPr>
      <p:grpSpPr>
        <a:xfrm>
          <a:off x="0" y="0"/>
          <a:ext cx="0" cy="0"/>
          <a:chOff x="0" y="0"/>
          <a:chExt cx="0" cy="0"/>
        </a:xfrm>
      </p:grpSpPr>
      <p:grpSp>
        <p:nvGrpSpPr>
          <p:cNvPr id="655" name="Google Shape;655;p20"/>
          <p:cNvGrpSpPr/>
          <p:nvPr/>
        </p:nvGrpSpPr>
        <p:grpSpPr>
          <a:xfrm>
            <a:off x="-6475" y="2927242"/>
            <a:ext cx="9250200" cy="2229968"/>
            <a:chOff x="-6475" y="2927242"/>
            <a:chExt cx="9250200" cy="2229968"/>
          </a:xfrm>
        </p:grpSpPr>
        <p:grpSp>
          <p:nvGrpSpPr>
            <p:cNvPr id="656" name="Google Shape;656;p20"/>
            <p:cNvGrpSpPr/>
            <p:nvPr/>
          </p:nvGrpSpPr>
          <p:grpSpPr>
            <a:xfrm flipH="1">
              <a:off x="5831182" y="2927242"/>
              <a:ext cx="3303413" cy="1672406"/>
              <a:chOff x="-6475" y="2302000"/>
              <a:chExt cx="3303413" cy="1865900"/>
            </a:xfrm>
          </p:grpSpPr>
          <p:sp>
            <p:nvSpPr>
              <p:cNvPr id="657" name="Google Shape;657;p20"/>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0"/>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0"/>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0"/>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0"/>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0"/>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0"/>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0"/>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20"/>
            <p:cNvGrpSpPr/>
            <p:nvPr/>
          </p:nvGrpSpPr>
          <p:grpSpPr>
            <a:xfrm>
              <a:off x="-6475" y="2927242"/>
              <a:ext cx="3303413" cy="1672406"/>
              <a:chOff x="-6475" y="2302000"/>
              <a:chExt cx="3303413" cy="1865900"/>
            </a:xfrm>
          </p:grpSpPr>
          <p:sp>
            <p:nvSpPr>
              <p:cNvPr id="666" name="Google Shape;666;p20"/>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0"/>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0"/>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0"/>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0"/>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0"/>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0"/>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0"/>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20"/>
            <p:cNvGrpSpPr/>
            <p:nvPr/>
          </p:nvGrpSpPr>
          <p:grpSpPr>
            <a:xfrm>
              <a:off x="-6475" y="4609669"/>
              <a:ext cx="9250200" cy="547540"/>
              <a:chOff x="-6475" y="4167900"/>
              <a:chExt cx="9250200" cy="988875"/>
            </a:xfrm>
          </p:grpSpPr>
          <p:cxnSp>
            <p:nvCxnSpPr>
              <p:cNvPr id="675" name="Google Shape;675;p20"/>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76" name="Google Shape;676;p20"/>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77" name="Google Shape;677;p20"/>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78" name="Google Shape;678;p20"/>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79" name="Google Shape;679;p20"/>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680" name="Google Shape;680;p20"/>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681" name="Google Shape;681;p20"/>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682" name="Google Shape;682;p20"/>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683" name="Google Shape;683;p20"/>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684" name="Google Shape;684;p20"/>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685" name="Google Shape;685;p20"/>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686" name="Google Shape;686;p20"/>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687" name="Google Shape;687;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88" name="Google Shape;688;p20"/>
          <p:cNvSpPr txBox="1">
            <a:spLocks noGrp="1"/>
          </p:cNvSpPr>
          <p:nvPr>
            <p:ph type="subTitle" idx="1"/>
          </p:nvPr>
        </p:nvSpPr>
        <p:spPr>
          <a:xfrm>
            <a:off x="4620465" y="1480000"/>
            <a:ext cx="32289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9" name="Google Shape;689;p20"/>
          <p:cNvSpPr txBox="1">
            <a:spLocks noGrp="1"/>
          </p:cNvSpPr>
          <p:nvPr>
            <p:ph type="subTitle" idx="2"/>
          </p:nvPr>
        </p:nvSpPr>
        <p:spPr>
          <a:xfrm>
            <a:off x="4620465" y="2478613"/>
            <a:ext cx="32289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0" name="Google Shape;690;p20"/>
          <p:cNvSpPr txBox="1">
            <a:spLocks noGrp="1"/>
          </p:cNvSpPr>
          <p:nvPr>
            <p:ph type="subTitle" idx="3"/>
          </p:nvPr>
        </p:nvSpPr>
        <p:spPr>
          <a:xfrm>
            <a:off x="4620465" y="3477225"/>
            <a:ext cx="32289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1" name="Google Shape;691;p20"/>
          <p:cNvSpPr txBox="1">
            <a:spLocks noGrp="1"/>
          </p:cNvSpPr>
          <p:nvPr>
            <p:ph type="subTitle" idx="4"/>
          </p:nvPr>
        </p:nvSpPr>
        <p:spPr>
          <a:xfrm>
            <a:off x="1481300" y="1480000"/>
            <a:ext cx="31392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692" name="Google Shape;692;p20"/>
          <p:cNvSpPr txBox="1">
            <a:spLocks noGrp="1"/>
          </p:cNvSpPr>
          <p:nvPr>
            <p:ph type="subTitle" idx="5"/>
          </p:nvPr>
        </p:nvSpPr>
        <p:spPr>
          <a:xfrm>
            <a:off x="1481301" y="2478602"/>
            <a:ext cx="31392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693" name="Google Shape;693;p20"/>
          <p:cNvSpPr txBox="1">
            <a:spLocks noGrp="1"/>
          </p:cNvSpPr>
          <p:nvPr>
            <p:ph type="subTitle" idx="6"/>
          </p:nvPr>
        </p:nvSpPr>
        <p:spPr>
          <a:xfrm>
            <a:off x="1481300" y="3477224"/>
            <a:ext cx="31392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grpSp>
        <p:nvGrpSpPr>
          <p:cNvPr id="694" name="Google Shape;694;p20"/>
          <p:cNvGrpSpPr/>
          <p:nvPr/>
        </p:nvGrpSpPr>
        <p:grpSpPr>
          <a:xfrm>
            <a:off x="323871" y="-84053"/>
            <a:ext cx="8668904" cy="5098353"/>
            <a:chOff x="323871" y="-84053"/>
            <a:chExt cx="8668904" cy="5098353"/>
          </a:xfrm>
        </p:grpSpPr>
        <p:sp>
          <p:nvSpPr>
            <p:cNvPr id="695" name="Google Shape;695;p20"/>
            <p:cNvSpPr/>
            <p:nvPr/>
          </p:nvSpPr>
          <p:spPr>
            <a:xfrm rot="1771310">
              <a:off x="387325" y="44290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6" name="Google Shape;696;p20"/>
            <p:cNvPicPr preferRelativeResize="0"/>
            <p:nvPr/>
          </p:nvPicPr>
          <p:blipFill rotWithShape="1">
            <a:blip r:embed="rId2">
              <a:alphaModFix/>
            </a:blip>
            <a:srcRect l="28959" t="12546" r="12546" b="12546"/>
            <a:stretch/>
          </p:blipFill>
          <p:spPr>
            <a:xfrm rot="10800000">
              <a:off x="8266124" y="2130177"/>
              <a:ext cx="726651" cy="596548"/>
            </a:xfrm>
            <a:prstGeom prst="rect">
              <a:avLst/>
            </a:prstGeom>
            <a:noFill/>
            <a:ln>
              <a:noFill/>
            </a:ln>
          </p:spPr>
        </p:pic>
        <p:sp>
          <p:nvSpPr>
            <p:cNvPr id="697" name="Google Shape;697;p20"/>
            <p:cNvSpPr/>
            <p:nvPr/>
          </p:nvSpPr>
          <p:spPr>
            <a:xfrm rot="1771310">
              <a:off x="1195775" y="-20537"/>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98" name="Google Shape;698;p20"/>
            <p:cNvPicPr preferRelativeResize="0"/>
            <p:nvPr/>
          </p:nvPicPr>
          <p:blipFill rotWithShape="1">
            <a:blip r:embed="rId2">
              <a:alphaModFix/>
            </a:blip>
            <a:srcRect l="28959" t="12546" r="12546" b="12546"/>
            <a:stretch/>
          </p:blipFill>
          <p:spPr>
            <a:xfrm rot="10800000">
              <a:off x="5215749" y="4417752"/>
              <a:ext cx="726651" cy="596548"/>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4"/>
        <p:cNvGrpSpPr/>
        <p:nvPr/>
      </p:nvGrpSpPr>
      <p:grpSpPr>
        <a:xfrm>
          <a:off x="0" y="0"/>
          <a:ext cx="0" cy="0"/>
          <a:chOff x="0" y="0"/>
          <a:chExt cx="0" cy="0"/>
        </a:xfrm>
      </p:grpSpPr>
      <p:grpSp>
        <p:nvGrpSpPr>
          <p:cNvPr id="45" name="Google Shape;45;p3"/>
          <p:cNvGrpSpPr/>
          <p:nvPr/>
        </p:nvGrpSpPr>
        <p:grpSpPr>
          <a:xfrm>
            <a:off x="-6475" y="2927242"/>
            <a:ext cx="9250200" cy="2229968"/>
            <a:chOff x="-6475" y="2927242"/>
            <a:chExt cx="9250200" cy="2229968"/>
          </a:xfrm>
        </p:grpSpPr>
        <p:grpSp>
          <p:nvGrpSpPr>
            <p:cNvPr id="46" name="Google Shape;46;p3"/>
            <p:cNvGrpSpPr/>
            <p:nvPr/>
          </p:nvGrpSpPr>
          <p:grpSpPr>
            <a:xfrm flipH="1">
              <a:off x="5831182" y="2927242"/>
              <a:ext cx="3303413" cy="1672406"/>
              <a:chOff x="-6475" y="2302000"/>
              <a:chExt cx="3303413" cy="1865900"/>
            </a:xfrm>
          </p:grpSpPr>
          <p:sp>
            <p:nvSpPr>
              <p:cNvPr id="47" name="Google Shape;47;p3"/>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3"/>
            <p:cNvGrpSpPr/>
            <p:nvPr/>
          </p:nvGrpSpPr>
          <p:grpSpPr>
            <a:xfrm>
              <a:off x="-6475" y="2927242"/>
              <a:ext cx="3303413" cy="1672406"/>
              <a:chOff x="-6475" y="2302000"/>
              <a:chExt cx="3303413" cy="1865900"/>
            </a:xfrm>
          </p:grpSpPr>
          <p:sp>
            <p:nvSpPr>
              <p:cNvPr id="56" name="Google Shape;56;p3"/>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6475" y="4609669"/>
              <a:ext cx="9250200" cy="547540"/>
              <a:chOff x="-6475" y="4167900"/>
              <a:chExt cx="9250200" cy="988875"/>
            </a:xfrm>
          </p:grpSpPr>
          <p:cxnSp>
            <p:nvCxnSpPr>
              <p:cNvPr id="65" name="Google Shape;65;p3"/>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6" name="Google Shape;66;p3"/>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7" name="Google Shape;67;p3"/>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8" name="Google Shape;68;p3"/>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69" name="Google Shape;69;p3"/>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70" name="Google Shape;70;p3"/>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71" name="Google Shape;71;p3"/>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72" name="Google Shape;72;p3"/>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73" name="Google Shape;73;p3"/>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74" name="Google Shape;74;p3"/>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75" name="Google Shape;75;p3"/>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76" name="Google Shape;76;p3"/>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77" name="Google Shape;77;p3"/>
          <p:cNvSpPr txBox="1">
            <a:spLocks noGrp="1"/>
          </p:cNvSpPr>
          <p:nvPr>
            <p:ph type="title"/>
          </p:nvPr>
        </p:nvSpPr>
        <p:spPr>
          <a:xfrm>
            <a:off x="4238225" y="1325037"/>
            <a:ext cx="4184700" cy="8121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8" name="Google Shape;78;p3"/>
          <p:cNvSpPr txBox="1">
            <a:spLocks noGrp="1"/>
          </p:cNvSpPr>
          <p:nvPr>
            <p:ph type="title" idx="2" hasCustomPrompt="1"/>
          </p:nvPr>
        </p:nvSpPr>
        <p:spPr>
          <a:xfrm>
            <a:off x="1328703" y="1393437"/>
            <a:ext cx="1221300" cy="743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9" name="Google Shape;79;p3"/>
          <p:cNvSpPr txBox="1">
            <a:spLocks noGrp="1"/>
          </p:cNvSpPr>
          <p:nvPr>
            <p:ph type="subTitle" idx="1"/>
          </p:nvPr>
        </p:nvSpPr>
        <p:spPr>
          <a:xfrm>
            <a:off x="4238225" y="2338425"/>
            <a:ext cx="4032300" cy="43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699"/>
        <p:cNvGrpSpPr/>
        <p:nvPr/>
      </p:nvGrpSpPr>
      <p:grpSpPr>
        <a:xfrm>
          <a:off x="0" y="0"/>
          <a:ext cx="0" cy="0"/>
          <a:chOff x="0" y="0"/>
          <a:chExt cx="0" cy="0"/>
        </a:xfrm>
      </p:grpSpPr>
      <p:grpSp>
        <p:nvGrpSpPr>
          <p:cNvPr id="700" name="Google Shape;700;p21"/>
          <p:cNvGrpSpPr/>
          <p:nvPr/>
        </p:nvGrpSpPr>
        <p:grpSpPr>
          <a:xfrm>
            <a:off x="-6475" y="2927242"/>
            <a:ext cx="9250200" cy="2229968"/>
            <a:chOff x="-6475" y="2927242"/>
            <a:chExt cx="9250200" cy="2229968"/>
          </a:xfrm>
        </p:grpSpPr>
        <p:grpSp>
          <p:nvGrpSpPr>
            <p:cNvPr id="701" name="Google Shape;701;p21"/>
            <p:cNvGrpSpPr/>
            <p:nvPr/>
          </p:nvGrpSpPr>
          <p:grpSpPr>
            <a:xfrm flipH="1">
              <a:off x="5831182" y="2927242"/>
              <a:ext cx="3303413" cy="1672406"/>
              <a:chOff x="-6475" y="2302000"/>
              <a:chExt cx="3303413" cy="1865900"/>
            </a:xfrm>
          </p:grpSpPr>
          <p:sp>
            <p:nvSpPr>
              <p:cNvPr id="702" name="Google Shape;702;p21"/>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1"/>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1"/>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1"/>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1"/>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1"/>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1"/>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1"/>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710;p21"/>
            <p:cNvGrpSpPr/>
            <p:nvPr/>
          </p:nvGrpSpPr>
          <p:grpSpPr>
            <a:xfrm>
              <a:off x="-6475" y="2927242"/>
              <a:ext cx="3303413" cy="1672406"/>
              <a:chOff x="-6475" y="2302000"/>
              <a:chExt cx="3303413" cy="1865900"/>
            </a:xfrm>
          </p:grpSpPr>
          <p:sp>
            <p:nvSpPr>
              <p:cNvPr id="711" name="Google Shape;711;p21"/>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1"/>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1"/>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1"/>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1"/>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1"/>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1"/>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1"/>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21"/>
            <p:cNvGrpSpPr/>
            <p:nvPr/>
          </p:nvGrpSpPr>
          <p:grpSpPr>
            <a:xfrm>
              <a:off x="-6475" y="4609669"/>
              <a:ext cx="9250200" cy="547540"/>
              <a:chOff x="-6475" y="4167900"/>
              <a:chExt cx="9250200" cy="988875"/>
            </a:xfrm>
          </p:grpSpPr>
          <p:cxnSp>
            <p:nvCxnSpPr>
              <p:cNvPr id="720" name="Google Shape;720;p21"/>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721" name="Google Shape;721;p21"/>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722" name="Google Shape;722;p21"/>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723" name="Google Shape;723;p21"/>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724" name="Google Shape;724;p21"/>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725" name="Google Shape;725;p21"/>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726" name="Google Shape;726;p21"/>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727" name="Google Shape;727;p21"/>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728" name="Google Shape;728;p21"/>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729" name="Google Shape;729;p21"/>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730" name="Google Shape;730;p21"/>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731" name="Google Shape;731;p21"/>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732" name="Google Shape;732;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33" name="Google Shape;733;p21"/>
          <p:cNvSpPr txBox="1">
            <a:spLocks noGrp="1"/>
          </p:cNvSpPr>
          <p:nvPr>
            <p:ph type="subTitle" idx="1"/>
          </p:nvPr>
        </p:nvSpPr>
        <p:spPr>
          <a:xfrm>
            <a:off x="1379575" y="2035927"/>
            <a:ext cx="3121800" cy="8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4" name="Google Shape;734;p21"/>
          <p:cNvSpPr txBox="1">
            <a:spLocks noGrp="1"/>
          </p:cNvSpPr>
          <p:nvPr>
            <p:ph type="subTitle" idx="2"/>
          </p:nvPr>
        </p:nvSpPr>
        <p:spPr>
          <a:xfrm>
            <a:off x="5270275" y="2035927"/>
            <a:ext cx="3121800" cy="8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5" name="Google Shape;735;p21"/>
          <p:cNvSpPr txBox="1">
            <a:spLocks noGrp="1"/>
          </p:cNvSpPr>
          <p:nvPr>
            <p:ph type="subTitle" idx="3"/>
          </p:nvPr>
        </p:nvSpPr>
        <p:spPr>
          <a:xfrm>
            <a:off x="1379575" y="3626500"/>
            <a:ext cx="7012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6" name="Google Shape;736;p21"/>
          <p:cNvSpPr txBox="1">
            <a:spLocks noGrp="1"/>
          </p:cNvSpPr>
          <p:nvPr>
            <p:ph type="subTitle" idx="4"/>
          </p:nvPr>
        </p:nvSpPr>
        <p:spPr>
          <a:xfrm>
            <a:off x="1379575" y="1576750"/>
            <a:ext cx="31218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737" name="Google Shape;737;p21"/>
          <p:cNvSpPr txBox="1">
            <a:spLocks noGrp="1"/>
          </p:cNvSpPr>
          <p:nvPr>
            <p:ph type="subTitle" idx="5"/>
          </p:nvPr>
        </p:nvSpPr>
        <p:spPr>
          <a:xfrm>
            <a:off x="5270275" y="1576750"/>
            <a:ext cx="31218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738" name="Google Shape;738;p21"/>
          <p:cNvSpPr txBox="1">
            <a:spLocks noGrp="1"/>
          </p:cNvSpPr>
          <p:nvPr>
            <p:ph type="subTitle" idx="6"/>
          </p:nvPr>
        </p:nvSpPr>
        <p:spPr>
          <a:xfrm>
            <a:off x="1379575" y="3166750"/>
            <a:ext cx="70125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grpSp>
        <p:nvGrpSpPr>
          <p:cNvPr id="739" name="Google Shape;739;p21"/>
          <p:cNvGrpSpPr/>
          <p:nvPr/>
        </p:nvGrpSpPr>
        <p:grpSpPr>
          <a:xfrm flipH="1">
            <a:off x="7707480" y="-84053"/>
            <a:ext cx="1285295" cy="4926470"/>
            <a:chOff x="323871" y="-84053"/>
            <a:chExt cx="1285295" cy="4926470"/>
          </a:xfrm>
        </p:grpSpPr>
        <p:sp>
          <p:nvSpPr>
            <p:cNvPr id="740" name="Google Shape;740;p21"/>
            <p:cNvSpPr/>
            <p:nvPr/>
          </p:nvSpPr>
          <p:spPr>
            <a:xfrm rot="1771310">
              <a:off x="387325" y="44290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1"/>
            <p:cNvSpPr/>
            <p:nvPr/>
          </p:nvSpPr>
          <p:spPr>
            <a:xfrm rot="1771310">
              <a:off x="1195775" y="-20537"/>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742"/>
        <p:cNvGrpSpPr/>
        <p:nvPr/>
      </p:nvGrpSpPr>
      <p:grpSpPr>
        <a:xfrm>
          <a:off x="0" y="0"/>
          <a:ext cx="0" cy="0"/>
          <a:chOff x="0" y="0"/>
          <a:chExt cx="0" cy="0"/>
        </a:xfrm>
      </p:grpSpPr>
      <p:grpSp>
        <p:nvGrpSpPr>
          <p:cNvPr id="743" name="Google Shape;743;p22"/>
          <p:cNvGrpSpPr/>
          <p:nvPr/>
        </p:nvGrpSpPr>
        <p:grpSpPr>
          <a:xfrm>
            <a:off x="-6475" y="2927242"/>
            <a:ext cx="9250200" cy="2229968"/>
            <a:chOff x="-6475" y="2927242"/>
            <a:chExt cx="9250200" cy="2229968"/>
          </a:xfrm>
        </p:grpSpPr>
        <p:grpSp>
          <p:nvGrpSpPr>
            <p:cNvPr id="744" name="Google Shape;744;p22"/>
            <p:cNvGrpSpPr/>
            <p:nvPr/>
          </p:nvGrpSpPr>
          <p:grpSpPr>
            <a:xfrm flipH="1">
              <a:off x="5831182" y="2927242"/>
              <a:ext cx="3303413" cy="1672406"/>
              <a:chOff x="-6475" y="2302000"/>
              <a:chExt cx="3303413" cy="1865900"/>
            </a:xfrm>
          </p:grpSpPr>
          <p:sp>
            <p:nvSpPr>
              <p:cNvPr id="745" name="Google Shape;745;p22"/>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2"/>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2"/>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2"/>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2"/>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2"/>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2"/>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2"/>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22"/>
            <p:cNvGrpSpPr/>
            <p:nvPr/>
          </p:nvGrpSpPr>
          <p:grpSpPr>
            <a:xfrm>
              <a:off x="-6475" y="2927242"/>
              <a:ext cx="3303413" cy="1672406"/>
              <a:chOff x="-6475" y="2302000"/>
              <a:chExt cx="3303413" cy="1865900"/>
            </a:xfrm>
          </p:grpSpPr>
          <p:sp>
            <p:nvSpPr>
              <p:cNvPr id="754" name="Google Shape;754;p22"/>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2"/>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2"/>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2"/>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2"/>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2"/>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2"/>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2"/>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22"/>
            <p:cNvGrpSpPr/>
            <p:nvPr/>
          </p:nvGrpSpPr>
          <p:grpSpPr>
            <a:xfrm>
              <a:off x="-6475" y="4609669"/>
              <a:ext cx="9250200" cy="547540"/>
              <a:chOff x="-6475" y="4167900"/>
              <a:chExt cx="9250200" cy="988875"/>
            </a:xfrm>
          </p:grpSpPr>
          <p:cxnSp>
            <p:nvCxnSpPr>
              <p:cNvPr id="763" name="Google Shape;763;p22"/>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764" name="Google Shape;764;p22"/>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765" name="Google Shape;765;p22"/>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766" name="Google Shape;766;p22"/>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767" name="Google Shape;767;p22"/>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768" name="Google Shape;768;p22"/>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769" name="Google Shape;769;p22"/>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770" name="Google Shape;770;p22"/>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771" name="Google Shape;771;p22"/>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772" name="Google Shape;772;p22"/>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773" name="Google Shape;773;p22"/>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774" name="Google Shape;774;p22"/>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775" name="Google Shape;775;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76" name="Google Shape;776;p22"/>
          <p:cNvSpPr txBox="1">
            <a:spLocks noGrp="1"/>
          </p:cNvSpPr>
          <p:nvPr>
            <p:ph type="subTitle" idx="1"/>
          </p:nvPr>
        </p:nvSpPr>
        <p:spPr>
          <a:xfrm>
            <a:off x="1503754" y="2015637"/>
            <a:ext cx="25263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7" name="Google Shape;777;p22"/>
          <p:cNvSpPr txBox="1">
            <a:spLocks noGrp="1"/>
          </p:cNvSpPr>
          <p:nvPr>
            <p:ph type="subTitle" idx="2"/>
          </p:nvPr>
        </p:nvSpPr>
        <p:spPr>
          <a:xfrm>
            <a:off x="4856961" y="2015637"/>
            <a:ext cx="25263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8" name="Google Shape;778;p22"/>
          <p:cNvSpPr txBox="1">
            <a:spLocks noGrp="1"/>
          </p:cNvSpPr>
          <p:nvPr>
            <p:ph type="subTitle" idx="3"/>
          </p:nvPr>
        </p:nvSpPr>
        <p:spPr>
          <a:xfrm>
            <a:off x="1503754" y="3449041"/>
            <a:ext cx="25263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9" name="Google Shape;779;p22"/>
          <p:cNvSpPr txBox="1">
            <a:spLocks noGrp="1"/>
          </p:cNvSpPr>
          <p:nvPr>
            <p:ph type="subTitle" idx="4"/>
          </p:nvPr>
        </p:nvSpPr>
        <p:spPr>
          <a:xfrm>
            <a:off x="4856961" y="3449041"/>
            <a:ext cx="25263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0" name="Google Shape;780;p22"/>
          <p:cNvSpPr txBox="1">
            <a:spLocks noGrp="1"/>
          </p:cNvSpPr>
          <p:nvPr>
            <p:ph type="subTitle" idx="5"/>
          </p:nvPr>
        </p:nvSpPr>
        <p:spPr>
          <a:xfrm>
            <a:off x="1503754" y="1574250"/>
            <a:ext cx="25263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781" name="Google Shape;781;p22"/>
          <p:cNvSpPr txBox="1">
            <a:spLocks noGrp="1"/>
          </p:cNvSpPr>
          <p:nvPr>
            <p:ph type="subTitle" idx="6"/>
          </p:nvPr>
        </p:nvSpPr>
        <p:spPr>
          <a:xfrm>
            <a:off x="4856957" y="1574250"/>
            <a:ext cx="25263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782" name="Google Shape;782;p22"/>
          <p:cNvSpPr txBox="1">
            <a:spLocks noGrp="1"/>
          </p:cNvSpPr>
          <p:nvPr>
            <p:ph type="subTitle" idx="7"/>
          </p:nvPr>
        </p:nvSpPr>
        <p:spPr>
          <a:xfrm>
            <a:off x="1503754" y="3007652"/>
            <a:ext cx="25263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783" name="Google Shape;783;p22"/>
          <p:cNvSpPr txBox="1">
            <a:spLocks noGrp="1"/>
          </p:cNvSpPr>
          <p:nvPr>
            <p:ph type="subTitle" idx="8"/>
          </p:nvPr>
        </p:nvSpPr>
        <p:spPr>
          <a:xfrm>
            <a:off x="4856958" y="3007652"/>
            <a:ext cx="25263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grpSp>
        <p:nvGrpSpPr>
          <p:cNvPr id="784" name="Google Shape;784;p22"/>
          <p:cNvGrpSpPr/>
          <p:nvPr/>
        </p:nvGrpSpPr>
        <p:grpSpPr>
          <a:xfrm>
            <a:off x="36974" y="-206003"/>
            <a:ext cx="9048876" cy="5123895"/>
            <a:chOff x="36974" y="-206003"/>
            <a:chExt cx="9048876" cy="5123895"/>
          </a:xfrm>
        </p:grpSpPr>
        <p:sp>
          <p:nvSpPr>
            <p:cNvPr id="785" name="Google Shape;785;p22"/>
            <p:cNvSpPr/>
            <p:nvPr/>
          </p:nvSpPr>
          <p:spPr>
            <a:xfrm rot="1771310">
              <a:off x="2305350" y="45045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86" name="Google Shape;786;p22"/>
            <p:cNvPicPr preferRelativeResize="0"/>
            <p:nvPr/>
          </p:nvPicPr>
          <p:blipFill rotWithShape="1">
            <a:blip r:embed="rId2">
              <a:alphaModFix/>
            </a:blip>
            <a:srcRect l="28959" t="12546" r="12546" b="12546"/>
            <a:stretch/>
          </p:blipFill>
          <p:spPr>
            <a:xfrm rot="10800000">
              <a:off x="8359199" y="2951852"/>
              <a:ext cx="726651" cy="596548"/>
            </a:xfrm>
            <a:prstGeom prst="rect">
              <a:avLst/>
            </a:prstGeom>
            <a:noFill/>
            <a:ln>
              <a:noFill/>
            </a:ln>
          </p:spPr>
        </p:pic>
        <p:pic>
          <p:nvPicPr>
            <p:cNvPr id="787" name="Google Shape;787;p22"/>
            <p:cNvPicPr preferRelativeResize="0"/>
            <p:nvPr/>
          </p:nvPicPr>
          <p:blipFill rotWithShape="1">
            <a:blip r:embed="rId2">
              <a:alphaModFix/>
            </a:blip>
            <a:srcRect l="28959" t="12546" r="12546" b="12546"/>
            <a:stretch/>
          </p:blipFill>
          <p:spPr>
            <a:xfrm rot="10800000">
              <a:off x="36974" y="1342052"/>
              <a:ext cx="726651" cy="596548"/>
            </a:xfrm>
            <a:prstGeom prst="rect">
              <a:avLst/>
            </a:prstGeom>
            <a:noFill/>
            <a:ln>
              <a:noFill/>
            </a:ln>
          </p:spPr>
        </p:pic>
        <p:sp>
          <p:nvSpPr>
            <p:cNvPr id="788" name="Google Shape;788;p22"/>
            <p:cNvSpPr/>
            <p:nvPr/>
          </p:nvSpPr>
          <p:spPr>
            <a:xfrm rot="1771310">
              <a:off x="2562150" y="-142487"/>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789"/>
        <p:cNvGrpSpPr/>
        <p:nvPr/>
      </p:nvGrpSpPr>
      <p:grpSpPr>
        <a:xfrm>
          <a:off x="0" y="0"/>
          <a:ext cx="0" cy="0"/>
          <a:chOff x="0" y="0"/>
          <a:chExt cx="0" cy="0"/>
        </a:xfrm>
      </p:grpSpPr>
      <p:grpSp>
        <p:nvGrpSpPr>
          <p:cNvPr id="790" name="Google Shape;790;p23"/>
          <p:cNvGrpSpPr/>
          <p:nvPr/>
        </p:nvGrpSpPr>
        <p:grpSpPr>
          <a:xfrm>
            <a:off x="-6475" y="2927242"/>
            <a:ext cx="9250200" cy="2229968"/>
            <a:chOff x="-6475" y="2927242"/>
            <a:chExt cx="9250200" cy="2229968"/>
          </a:xfrm>
        </p:grpSpPr>
        <p:grpSp>
          <p:nvGrpSpPr>
            <p:cNvPr id="791" name="Google Shape;791;p23"/>
            <p:cNvGrpSpPr/>
            <p:nvPr/>
          </p:nvGrpSpPr>
          <p:grpSpPr>
            <a:xfrm flipH="1">
              <a:off x="5831182" y="2927242"/>
              <a:ext cx="3303413" cy="1672406"/>
              <a:chOff x="-6475" y="2302000"/>
              <a:chExt cx="3303413" cy="1865900"/>
            </a:xfrm>
          </p:grpSpPr>
          <p:sp>
            <p:nvSpPr>
              <p:cNvPr id="792" name="Google Shape;792;p23"/>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3"/>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3"/>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3"/>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3"/>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3"/>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3"/>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3"/>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23"/>
            <p:cNvGrpSpPr/>
            <p:nvPr/>
          </p:nvGrpSpPr>
          <p:grpSpPr>
            <a:xfrm>
              <a:off x="-6475" y="2927242"/>
              <a:ext cx="3303413" cy="1672406"/>
              <a:chOff x="-6475" y="2302000"/>
              <a:chExt cx="3303413" cy="1865900"/>
            </a:xfrm>
          </p:grpSpPr>
          <p:sp>
            <p:nvSpPr>
              <p:cNvPr id="801" name="Google Shape;801;p23"/>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3"/>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3"/>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3"/>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3"/>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3"/>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3"/>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3"/>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23"/>
            <p:cNvGrpSpPr/>
            <p:nvPr/>
          </p:nvGrpSpPr>
          <p:grpSpPr>
            <a:xfrm>
              <a:off x="-6475" y="4609669"/>
              <a:ext cx="9250200" cy="547540"/>
              <a:chOff x="-6475" y="4167900"/>
              <a:chExt cx="9250200" cy="988875"/>
            </a:xfrm>
          </p:grpSpPr>
          <p:cxnSp>
            <p:nvCxnSpPr>
              <p:cNvPr id="810" name="Google Shape;810;p23"/>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811" name="Google Shape;811;p23"/>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812" name="Google Shape;812;p23"/>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813" name="Google Shape;813;p23"/>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814" name="Google Shape;814;p23"/>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815" name="Google Shape;815;p23"/>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816" name="Google Shape;816;p23"/>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817" name="Google Shape;817;p23"/>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818" name="Google Shape;818;p23"/>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819" name="Google Shape;819;p23"/>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820" name="Google Shape;820;p23"/>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821" name="Google Shape;821;p23"/>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822" name="Google Shape;822;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3" name="Google Shape;823;p23"/>
          <p:cNvSpPr txBox="1">
            <a:spLocks noGrp="1"/>
          </p:cNvSpPr>
          <p:nvPr>
            <p:ph type="subTitle" idx="1"/>
          </p:nvPr>
        </p:nvSpPr>
        <p:spPr>
          <a:xfrm>
            <a:off x="1382815" y="1802996"/>
            <a:ext cx="2943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4" name="Google Shape;824;p23"/>
          <p:cNvSpPr txBox="1">
            <a:spLocks noGrp="1"/>
          </p:cNvSpPr>
          <p:nvPr>
            <p:ph type="subTitle" idx="2"/>
          </p:nvPr>
        </p:nvSpPr>
        <p:spPr>
          <a:xfrm>
            <a:off x="5269532" y="1802996"/>
            <a:ext cx="3164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5" name="Google Shape;825;p23"/>
          <p:cNvSpPr txBox="1">
            <a:spLocks noGrp="1"/>
          </p:cNvSpPr>
          <p:nvPr>
            <p:ph type="subTitle" idx="3"/>
          </p:nvPr>
        </p:nvSpPr>
        <p:spPr>
          <a:xfrm>
            <a:off x="1382815" y="3992215"/>
            <a:ext cx="2943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6" name="Google Shape;826;p23"/>
          <p:cNvSpPr txBox="1">
            <a:spLocks noGrp="1"/>
          </p:cNvSpPr>
          <p:nvPr>
            <p:ph type="subTitle" idx="4"/>
          </p:nvPr>
        </p:nvSpPr>
        <p:spPr>
          <a:xfrm>
            <a:off x="5269532" y="2917969"/>
            <a:ext cx="3164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7" name="Google Shape;827;p23"/>
          <p:cNvSpPr txBox="1">
            <a:spLocks noGrp="1"/>
          </p:cNvSpPr>
          <p:nvPr>
            <p:ph type="subTitle" idx="5"/>
          </p:nvPr>
        </p:nvSpPr>
        <p:spPr>
          <a:xfrm>
            <a:off x="1382815" y="2917969"/>
            <a:ext cx="2943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8" name="Google Shape;828;p23"/>
          <p:cNvSpPr txBox="1">
            <a:spLocks noGrp="1"/>
          </p:cNvSpPr>
          <p:nvPr>
            <p:ph type="subTitle" idx="6"/>
          </p:nvPr>
        </p:nvSpPr>
        <p:spPr>
          <a:xfrm>
            <a:off x="5269532" y="3992215"/>
            <a:ext cx="3164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9" name="Google Shape;829;p23"/>
          <p:cNvSpPr txBox="1">
            <a:spLocks noGrp="1"/>
          </p:cNvSpPr>
          <p:nvPr>
            <p:ph type="subTitle" idx="7"/>
          </p:nvPr>
        </p:nvSpPr>
        <p:spPr>
          <a:xfrm>
            <a:off x="1382815" y="1451076"/>
            <a:ext cx="29433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830" name="Google Shape;830;p23"/>
          <p:cNvSpPr txBox="1">
            <a:spLocks noGrp="1"/>
          </p:cNvSpPr>
          <p:nvPr>
            <p:ph type="subTitle" idx="8"/>
          </p:nvPr>
        </p:nvSpPr>
        <p:spPr>
          <a:xfrm>
            <a:off x="5269532" y="1451076"/>
            <a:ext cx="31644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831" name="Google Shape;831;p23"/>
          <p:cNvSpPr txBox="1">
            <a:spLocks noGrp="1"/>
          </p:cNvSpPr>
          <p:nvPr>
            <p:ph type="subTitle" idx="9"/>
          </p:nvPr>
        </p:nvSpPr>
        <p:spPr>
          <a:xfrm>
            <a:off x="1382815" y="3636763"/>
            <a:ext cx="29433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832" name="Google Shape;832;p23"/>
          <p:cNvSpPr txBox="1">
            <a:spLocks noGrp="1"/>
          </p:cNvSpPr>
          <p:nvPr>
            <p:ph type="subTitle" idx="13"/>
          </p:nvPr>
        </p:nvSpPr>
        <p:spPr>
          <a:xfrm>
            <a:off x="5269532" y="2566051"/>
            <a:ext cx="31644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833" name="Google Shape;833;p23"/>
          <p:cNvSpPr txBox="1">
            <a:spLocks noGrp="1"/>
          </p:cNvSpPr>
          <p:nvPr>
            <p:ph type="subTitle" idx="14"/>
          </p:nvPr>
        </p:nvSpPr>
        <p:spPr>
          <a:xfrm>
            <a:off x="1382815" y="2566051"/>
            <a:ext cx="29433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sp>
        <p:nvSpPr>
          <p:cNvPr id="834" name="Google Shape;834;p23"/>
          <p:cNvSpPr txBox="1">
            <a:spLocks noGrp="1"/>
          </p:cNvSpPr>
          <p:nvPr>
            <p:ph type="subTitle" idx="15"/>
          </p:nvPr>
        </p:nvSpPr>
        <p:spPr>
          <a:xfrm>
            <a:off x="5269532" y="3636763"/>
            <a:ext cx="31644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Secular One"/>
              <a:buNone/>
              <a:defRPr sz="2700">
                <a:latin typeface="Secular One"/>
                <a:ea typeface="Secular One"/>
                <a:cs typeface="Secular One"/>
                <a:sym typeface="Secular One"/>
              </a:defRPr>
            </a:lvl1pPr>
            <a:lvl2pPr lvl="1"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2pPr>
            <a:lvl3pPr lvl="2"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3pPr>
            <a:lvl4pPr lvl="3"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4pPr>
            <a:lvl5pPr lvl="4"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5pPr>
            <a:lvl6pPr lvl="5"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6pPr>
            <a:lvl7pPr lvl="6"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7pPr>
            <a:lvl8pPr lvl="7"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8pPr>
            <a:lvl9pPr lvl="8" algn="ctr" rtl="0">
              <a:lnSpc>
                <a:spcPct val="100000"/>
              </a:lnSpc>
              <a:spcBef>
                <a:spcPts val="0"/>
              </a:spcBef>
              <a:spcAft>
                <a:spcPts val="0"/>
              </a:spcAft>
              <a:buSzPts val="2000"/>
              <a:buFont typeface="Secular One"/>
              <a:buNone/>
              <a:defRPr sz="2000">
                <a:latin typeface="Secular One"/>
                <a:ea typeface="Secular One"/>
                <a:cs typeface="Secular One"/>
                <a:sym typeface="Secular One"/>
              </a:defRPr>
            </a:lvl9pPr>
          </a:lstStyle>
          <a:p>
            <a:endParaRPr/>
          </a:p>
        </p:txBody>
      </p:sp>
      <p:grpSp>
        <p:nvGrpSpPr>
          <p:cNvPr id="835" name="Google Shape;835;p23"/>
          <p:cNvGrpSpPr/>
          <p:nvPr/>
        </p:nvGrpSpPr>
        <p:grpSpPr>
          <a:xfrm>
            <a:off x="-55654" y="-93253"/>
            <a:ext cx="7811720" cy="5209445"/>
            <a:chOff x="-55654" y="-93253"/>
            <a:chExt cx="7811720" cy="5209445"/>
          </a:xfrm>
        </p:grpSpPr>
        <p:sp>
          <p:nvSpPr>
            <p:cNvPr id="836" name="Google Shape;836;p23"/>
            <p:cNvSpPr/>
            <p:nvPr/>
          </p:nvSpPr>
          <p:spPr>
            <a:xfrm rot="1771310">
              <a:off x="3771075" y="-29737"/>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3"/>
            <p:cNvSpPr/>
            <p:nvPr/>
          </p:nvSpPr>
          <p:spPr>
            <a:xfrm rot="1771310">
              <a:off x="7342675" y="47028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3"/>
            <p:cNvSpPr/>
            <p:nvPr/>
          </p:nvSpPr>
          <p:spPr>
            <a:xfrm rot="1771310">
              <a:off x="7800" y="14546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39" name="Google Shape;839;p23"/>
            <p:cNvPicPr preferRelativeResize="0"/>
            <p:nvPr/>
          </p:nvPicPr>
          <p:blipFill rotWithShape="1">
            <a:blip r:embed="rId2">
              <a:alphaModFix/>
            </a:blip>
            <a:srcRect l="28959" t="12546" r="12546" b="12546"/>
            <a:stretch/>
          </p:blipFill>
          <p:spPr>
            <a:xfrm rot="10800000">
              <a:off x="2332674" y="4504702"/>
              <a:ext cx="726651" cy="596548"/>
            </a:xfrm>
            <a:prstGeom prst="rect">
              <a:avLst/>
            </a:prstGeom>
            <a:noFill/>
            <a:ln>
              <a:noFill/>
            </a:ln>
          </p:spPr>
        </p:pic>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840"/>
        <p:cNvGrpSpPr/>
        <p:nvPr/>
      </p:nvGrpSpPr>
      <p:grpSpPr>
        <a:xfrm>
          <a:off x="0" y="0"/>
          <a:ext cx="0" cy="0"/>
          <a:chOff x="0" y="0"/>
          <a:chExt cx="0" cy="0"/>
        </a:xfrm>
      </p:grpSpPr>
      <p:grpSp>
        <p:nvGrpSpPr>
          <p:cNvPr id="841" name="Google Shape;841;p24"/>
          <p:cNvGrpSpPr/>
          <p:nvPr/>
        </p:nvGrpSpPr>
        <p:grpSpPr>
          <a:xfrm>
            <a:off x="-6475" y="2927242"/>
            <a:ext cx="9250200" cy="2229968"/>
            <a:chOff x="-6475" y="2927242"/>
            <a:chExt cx="9250200" cy="2229968"/>
          </a:xfrm>
        </p:grpSpPr>
        <p:grpSp>
          <p:nvGrpSpPr>
            <p:cNvPr id="842" name="Google Shape;842;p24"/>
            <p:cNvGrpSpPr/>
            <p:nvPr/>
          </p:nvGrpSpPr>
          <p:grpSpPr>
            <a:xfrm flipH="1">
              <a:off x="5831182" y="2927242"/>
              <a:ext cx="3303413" cy="1672406"/>
              <a:chOff x="-6475" y="2302000"/>
              <a:chExt cx="3303413" cy="1865900"/>
            </a:xfrm>
          </p:grpSpPr>
          <p:sp>
            <p:nvSpPr>
              <p:cNvPr id="843" name="Google Shape;843;p24"/>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4"/>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4"/>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4"/>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4"/>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4"/>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4"/>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4"/>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24"/>
            <p:cNvGrpSpPr/>
            <p:nvPr/>
          </p:nvGrpSpPr>
          <p:grpSpPr>
            <a:xfrm>
              <a:off x="-6475" y="2927242"/>
              <a:ext cx="3303413" cy="1672406"/>
              <a:chOff x="-6475" y="2302000"/>
              <a:chExt cx="3303413" cy="1865900"/>
            </a:xfrm>
          </p:grpSpPr>
          <p:sp>
            <p:nvSpPr>
              <p:cNvPr id="852" name="Google Shape;852;p24"/>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4"/>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4"/>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4"/>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4"/>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4"/>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4"/>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4"/>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24"/>
            <p:cNvGrpSpPr/>
            <p:nvPr/>
          </p:nvGrpSpPr>
          <p:grpSpPr>
            <a:xfrm>
              <a:off x="-6475" y="4609669"/>
              <a:ext cx="9250200" cy="547540"/>
              <a:chOff x="-6475" y="4167900"/>
              <a:chExt cx="9250200" cy="988875"/>
            </a:xfrm>
          </p:grpSpPr>
          <p:cxnSp>
            <p:nvCxnSpPr>
              <p:cNvPr id="861" name="Google Shape;861;p24"/>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862" name="Google Shape;862;p24"/>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863" name="Google Shape;863;p24"/>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864" name="Google Shape;864;p24"/>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865" name="Google Shape;865;p24"/>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866" name="Google Shape;866;p24"/>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867" name="Google Shape;867;p24"/>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868" name="Google Shape;868;p24"/>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869" name="Google Shape;869;p24"/>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870" name="Google Shape;870;p24"/>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871" name="Google Shape;871;p24"/>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872" name="Google Shape;872;p24"/>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873" name="Google Shape;873;p24"/>
          <p:cNvSpPr txBox="1">
            <a:spLocks noGrp="1"/>
          </p:cNvSpPr>
          <p:nvPr>
            <p:ph type="title" hasCustomPrompt="1"/>
          </p:nvPr>
        </p:nvSpPr>
        <p:spPr>
          <a:xfrm>
            <a:off x="993600" y="596850"/>
            <a:ext cx="3575400" cy="6543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74" name="Google Shape;874;p24"/>
          <p:cNvSpPr txBox="1">
            <a:spLocks noGrp="1"/>
          </p:cNvSpPr>
          <p:nvPr>
            <p:ph type="subTitle" idx="1"/>
          </p:nvPr>
        </p:nvSpPr>
        <p:spPr>
          <a:xfrm>
            <a:off x="993600" y="1311313"/>
            <a:ext cx="3575400" cy="41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PT Sans"/>
              <a:buNone/>
              <a:defRPr sz="1600">
                <a:solidFill>
                  <a:schemeClr val="lt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875" name="Google Shape;875;p24"/>
          <p:cNvSpPr txBox="1">
            <a:spLocks noGrp="1"/>
          </p:cNvSpPr>
          <p:nvPr>
            <p:ph type="title" idx="2" hasCustomPrompt="1"/>
          </p:nvPr>
        </p:nvSpPr>
        <p:spPr>
          <a:xfrm>
            <a:off x="4575000" y="1880896"/>
            <a:ext cx="3575400" cy="6543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76" name="Google Shape;876;p24"/>
          <p:cNvSpPr txBox="1">
            <a:spLocks noGrp="1"/>
          </p:cNvSpPr>
          <p:nvPr>
            <p:ph type="subTitle" idx="3"/>
          </p:nvPr>
        </p:nvSpPr>
        <p:spPr>
          <a:xfrm>
            <a:off x="4575000" y="2612332"/>
            <a:ext cx="3575400" cy="418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PT Sans"/>
              <a:buNone/>
              <a:defRPr sz="1600">
                <a:solidFill>
                  <a:schemeClr val="lt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877" name="Google Shape;877;p24"/>
          <p:cNvSpPr txBox="1">
            <a:spLocks noGrp="1"/>
          </p:cNvSpPr>
          <p:nvPr>
            <p:ph type="title" idx="4" hasCustomPrompt="1"/>
          </p:nvPr>
        </p:nvSpPr>
        <p:spPr>
          <a:xfrm>
            <a:off x="993600" y="3192254"/>
            <a:ext cx="3575400" cy="6543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78" name="Google Shape;878;p24"/>
          <p:cNvSpPr txBox="1">
            <a:spLocks noGrp="1"/>
          </p:cNvSpPr>
          <p:nvPr>
            <p:ph type="subTitle" idx="5"/>
          </p:nvPr>
        </p:nvSpPr>
        <p:spPr>
          <a:xfrm>
            <a:off x="993600" y="3932151"/>
            <a:ext cx="3575400" cy="41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PT Sans"/>
              <a:buNone/>
              <a:defRPr sz="1600">
                <a:solidFill>
                  <a:schemeClr val="lt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879" name="Google Shape;879;p24"/>
          <p:cNvGrpSpPr/>
          <p:nvPr/>
        </p:nvGrpSpPr>
        <p:grpSpPr>
          <a:xfrm>
            <a:off x="282821" y="-92553"/>
            <a:ext cx="8823070" cy="2598870"/>
            <a:chOff x="282821" y="-92553"/>
            <a:chExt cx="8823070" cy="2598870"/>
          </a:xfrm>
        </p:grpSpPr>
        <p:sp>
          <p:nvSpPr>
            <p:cNvPr id="880" name="Google Shape;880;p24"/>
            <p:cNvSpPr/>
            <p:nvPr/>
          </p:nvSpPr>
          <p:spPr>
            <a:xfrm rot="1771310">
              <a:off x="346275" y="25281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4"/>
            <p:cNvSpPr/>
            <p:nvPr/>
          </p:nvSpPr>
          <p:spPr>
            <a:xfrm rot="1771310">
              <a:off x="8692500" y="20929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4"/>
            <p:cNvSpPr/>
            <p:nvPr/>
          </p:nvSpPr>
          <p:spPr>
            <a:xfrm rot="1771310">
              <a:off x="5042025" y="-29037"/>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883"/>
        <p:cNvGrpSpPr/>
        <p:nvPr/>
      </p:nvGrpSpPr>
      <p:grpSpPr>
        <a:xfrm>
          <a:off x="0" y="0"/>
          <a:ext cx="0" cy="0"/>
          <a:chOff x="0" y="0"/>
          <a:chExt cx="0" cy="0"/>
        </a:xfrm>
      </p:grpSpPr>
      <p:grpSp>
        <p:nvGrpSpPr>
          <p:cNvPr id="884" name="Google Shape;884;p25"/>
          <p:cNvGrpSpPr/>
          <p:nvPr/>
        </p:nvGrpSpPr>
        <p:grpSpPr>
          <a:xfrm>
            <a:off x="-6475" y="2927242"/>
            <a:ext cx="9250200" cy="2229968"/>
            <a:chOff x="-6475" y="2927242"/>
            <a:chExt cx="9250200" cy="2229968"/>
          </a:xfrm>
        </p:grpSpPr>
        <p:grpSp>
          <p:nvGrpSpPr>
            <p:cNvPr id="885" name="Google Shape;885;p25"/>
            <p:cNvGrpSpPr/>
            <p:nvPr/>
          </p:nvGrpSpPr>
          <p:grpSpPr>
            <a:xfrm flipH="1">
              <a:off x="5831182" y="2927242"/>
              <a:ext cx="3303413" cy="1672406"/>
              <a:chOff x="-6475" y="2302000"/>
              <a:chExt cx="3303413" cy="1865900"/>
            </a:xfrm>
          </p:grpSpPr>
          <p:sp>
            <p:nvSpPr>
              <p:cNvPr id="886" name="Google Shape;886;p25"/>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5"/>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5"/>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5"/>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5"/>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5"/>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5"/>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5"/>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25"/>
            <p:cNvGrpSpPr/>
            <p:nvPr/>
          </p:nvGrpSpPr>
          <p:grpSpPr>
            <a:xfrm>
              <a:off x="-6475" y="2927242"/>
              <a:ext cx="3303413" cy="1672406"/>
              <a:chOff x="-6475" y="2302000"/>
              <a:chExt cx="3303413" cy="1865900"/>
            </a:xfrm>
          </p:grpSpPr>
          <p:sp>
            <p:nvSpPr>
              <p:cNvPr id="895" name="Google Shape;895;p25"/>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5"/>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5"/>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5"/>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5"/>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5"/>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5"/>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5"/>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 name="Google Shape;903;p25"/>
            <p:cNvGrpSpPr/>
            <p:nvPr/>
          </p:nvGrpSpPr>
          <p:grpSpPr>
            <a:xfrm>
              <a:off x="-6475" y="4609669"/>
              <a:ext cx="9250200" cy="547540"/>
              <a:chOff x="-6475" y="4167900"/>
              <a:chExt cx="9250200" cy="988875"/>
            </a:xfrm>
          </p:grpSpPr>
          <p:cxnSp>
            <p:nvCxnSpPr>
              <p:cNvPr id="904" name="Google Shape;904;p25"/>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05" name="Google Shape;905;p25"/>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06" name="Google Shape;906;p25"/>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07" name="Google Shape;907;p25"/>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08" name="Google Shape;908;p25"/>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909" name="Google Shape;909;p25"/>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910" name="Google Shape;910;p25"/>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911" name="Google Shape;911;p25"/>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912" name="Google Shape;912;p25"/>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913" name="Google Shape;913;p25"/>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914" name="Google Shape;914;p25"/>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915" name="Google Shape;915;p25"/>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916" name="Google Shape;916;p25"/>
          <p:cNvSpPr txBox="1">
            <a:spLocks noGrp="1"/>
          </p:cNvSpPr>
          <p:nvPr>
            <p:ph type="title" hasCustomPrompt="1"/>
          </p:nvPr>
        </p:nvSpPr>
        <p:spPr>
          <a:xfrm>
            <a:off x="1474900" y="1809700"/>
            <a:ext cx="11004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7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17" name="Google Shape;917;p25"/>
          <p:cNvSpPr txBox="1">
            <a:spLocks noGrp="1"/>
          </p:cNvSpPr>
          <p:nvPr>
            <p:ph type="subTitle" idx="1"/>
          </p:nvPr>
        </p:nvSpPr>
        <p:spPr>
          <a:xfrm>
            <a:off x="938500" y="3171975"/>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18" name="Google Shape;918;p25"/>
          <p:cNvSpPr txBox="1">
            <a:spLocks noGrp="1"/>
          </p:cNvSpPr>
          <p:nvPr>
            <p:ph type="subTitle" idx="2"/>
          </p:nvPr>
        </p:nvSpPr>
        <p:spPr>
          <a:xfrm>
            <a:off x="938500" y="28161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ecular One"/>
              <a:buNone/>
              <a:defRPr sz="2700">
                <a:solidFill>
                  <a:schemeClr val="dk1"/>
                </a:solidFill>
                <a:latin typeface="Secular One"/>
                <a:ea typeface="Secular One"/>
                <a:cs typeface="Secular One"/>
                <a:sym typeface="Secular One"/>
              </a:defRPr>
            </a:lvl1pPr>
            <a:lvl2pPr lvl="1"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2pPr>
            <a:lvl3pPr lvl="2"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3pPr>
            <a:lvl4pPr lvl="3"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4pPr>
            <a:lvl5pPr lvl="4"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5pPr>
            <a:lvl6pPr lvl="5"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6pPr>
            <a:lvl7pPr lvl="6"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7pPr>
            <a:lvl8pPr lvl="7"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8pPr>
            <a:lvl9pPr lvl="8"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9pPr>
          </a:lstStyle>
          <a:p>
            <a:endParaRPr/>
          </a:p>
        </p:txBody>
      </p:sp>
      <p:sp>
        <p:nvSpPr>
          <p:cNvPr id="919" name="Google Shape;919;p25"/>
          <p:cNvSpPr txBox="1">
            <a:spLocks noGrp="1"/>
          </p:cNvSpPr>
          <p:nvPr>
            <p:ph type="title" idx="3" hasCustomPrompt="1"/>
          </p:nvPr>
        </p:nvSpPr>
        <p:spPr>
          <a:xfrm>
            <a:off x="6420050" y="180970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7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20" name="Google Shape;920;p25"/>
          <p:cNvSpPr txBox="1">
            <a:spLocks noGrp="1"/>
          </p:cNvSpPr>
          <p:nvPr>
            <p:ph type="subTitle" idx="4"/>
          </p:nvPr>
        </p:nvSpPr>
        <p:spPr>
          <a:xfrm>
            <a:off x="3485400" y="3610805"/>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21" name="Google Shape;921;p25"/>
          <p:cNvSpPr txBox="1">
            <a:spLocks noGrp="1"/>
          </p:cNvSpPr>
          <p:nvPr>
            <p:ph type="subTitle" idx="5"/>
          </p:nvPr>
        </p:nvSpPr>
        <p:spPr>
          <a:xfrm>
            <a:off x="3485400" y="325493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ecular One"/>
              <a:buNone/>
              <a:defRPr sz="2700">
                <a:solidFill>
                  <a:schemeClr val="dk1"/>
                </a:solidFill>
                <a:latin typeface="Secular One"/>
                <a:ea typeface="Secular One"/>
                <a:cs typeface="Secular One"/>
                <a:sym typeface="Secular One"/>
              </a:defRPr>
            </a:lvl1pPr>
            <a:lvl2pPr lvl="1"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2pPr>
            <a:lvl3pPr lvl="2"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3pPr>
            <a:lvl4pPr lvl="3"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4pPr>
            <a:lvl5pPr lvl="4"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5pPr>
            <a:lvl6pPr lvl="5"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6pPr>
            <a:lvl7pPr lvl="6"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7pPr>
            <a:lvl8pPr lvl="7"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8pPr>
            <a:lvl9pPr lvl="8"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9pPr>
          </a:lstStyle>
          <a:p>
            <a:endParaRPr/>
          </a:p>
        </p:txBody>
      </p:sp>
      <p:sp>
        <p:nvSpPr>
          <p:cNvPr id="922" name="Google Shape;922;p25"/>
          <p:cNvSpPr txBox="1">
            <a:spLocks noGrp="1"/>
          </p:cNvSpPr>
          <p:nvPr>
            <p:ph type="title" idx="6" hasCustomPrompt="1"/>
          </p:nvPr>
        </p:nvSpPr>
        <p:spPr>
          <a:xfrm>
            <a:off x="3873150" y="209613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7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23" name="Google Shape;923;p25"/>
          <p:cNvSpPr txBox="1">
            <a:spLocks noGrp="1"/>
          </p:cNvSpPr>
          <p:nvPr>
            <p:ph type="subTitle" idx="7"/>
          </p:nvPr>
        </p:nvSpPr>
        <p:spPr>
          <a:xfrm>
            <a:off x="6032300" y="3171975"/>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24" name="Google Shape;924;p25"/>
          <p:cNvSpPr txBox="1">
            <a:spLocks noGrp="1"/>
          </p:cNvSpPr>
          <p:nvPr>
            <p:ph type="subTitle" idx="8"/>
          </p:nvPr>
        </p:nvSpPr>
        <p:spPr>
          <a:xfrm>
            <a:off x="6032300" y="28161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ecular One"/>
              <a:buNone/>
              <a:defRPr sz="2700">
                <a:solidFill>
                  <a:schemeClr val="dk1"/>
                </a:solidFill>
                <a:latin typeface="Secular One"/>
                <a:ea typeface="Secular One"/>
                <a:cs typeface="Secular One"/>
                <a:sym typeface="Secular One"/>
              </a:defRPr>
            </a:lvl1pPr>
            <a:lvl2pPr lvl="1"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2pPr>
            <a:lvl3pPr lvl="2"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3pPr>
            <a:lvl4pPr lvl="3"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4pPr>
            <a:lvl5pPr lvl="4"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5pPr>
            <a:lvl6pPr lvl="5"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6pPr>
            <a:lvl7pPr lvl="6"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7pPr>
            <a:lvl8pPr lvl="7"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8pPr>
            <a:lvl9pPr lvl="8" algn="ctr" rtl="0">
              <a:lnSpc>
                <a:spcPct val="100000"/>
              </a:lnSpc>
              <a:spcBef>
                <a:spcPts val="0"/>
              </a:spcBef>
              <a:spcAft>
                <a:spcPts val="0"/>
              </a:spcAft>
              <a:buClr>
                <a:schemeClr val="dk1"/>
              </a:buClr>
              <a:buSzPts val="2400"/>
              <a:buFont typeface="Secular One"/>
              <a:buNone/>
              <a:defRPr sz="2400">
                <a:solidFill>
                  <a:schemeClr val="dk1"/>
                </a:solidFill>
                <a:latin typeface="Secular One"/>
                <a:ea typeface="Secular One"/>
                <a:cs typeface="Secular One"/>
                <a:sym typeface="Secular One"/>
              </a:defRPr>
            </a:lvl9pPr>
          </a:lstStyle>
          <a:p>
            <a:endParaRPr/>
          </a:p>
        </p:txBody>
      </p:sp>
      <p:sp>
        <p:nvSpPr>
          <p:cNvPr id="925" name="Google Shape;925;p25"/>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26" name="Google Shape;926;p25"/>
          <p:cNvGrpSpPr/>
          <p:nvPr/>
        </p:nvGrpSpPr>
        <p:grpSpPr>
          <a:xfrm>
            <a:off x="55999" y="-196653"/>
            <a:ext cx="9087992" cy="5218328"/>
            <a:chOff x="55999" y="-196653"/>
            <a:chExt cx="9087992" cy="5218328"/>
          </a:xfrm>
        </p:grpSpPr>
        <p:sp>
          <p:nvSpPr>
            <p:cNvPr id="927" name="Google Shape;927;p25"/>
            <p:cNvSpPr/>
            <p:nvPr/>
          </p:nvSpPr>
          <p:spPr>
            <a:xfrm rot="1771310">
              <a:off x="2431250" y="-133137"/>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28" name="Google Shape;928;p25"/>
            <p:cNvPicPr preferRelativeResize="0"/>
            <p:nvPr/>
          </p:nvPicPr>
          <p:blipFill rotWithShape="1">
            <a:blip r:embed="rId2">
              <a:alphaModFix/>
            </a:blip>
            <a:srcRect l="28959" t="12546" r="12546" b="12546"/>
            <a:stretch/>
          </p:blipFill>
          <p:spPr>
            <a:xfrm rot="10800000">
              <a:off x="7824499" y="4425127"/>
              <a:ext cx="726651" cy="596548"/>
            </a:xfrm>
            <a:prstGeom prst="rect">
              <a:avLst/>
            </a:prstGeom>
            <a:noFill/>
            <a:ln>
              <a:noFill/>
            </a:ln>
          </p:spPr>
        </p:pic>
        <p:sp>
          <p:nvSpPr>
            <p:cNvPr id="929" name="Google Shape;929;p25"/>
            <p:cNvSpPr/>
            <p:nvPr/>
          </p:nvSpPr>
          <p:spPr>
            <a:xfrm rot="1771310">
              <a:off x="8730600" y="11021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30" name="Google Shape;930;p25"/>
            <p:cNvPicPr preferRelativeResize="0"/>
            <p:nvPr/>
          </p:nvPicPr>
          <p:blipFill rotWithShape="1">
            <a:blip r:embed="rId2">
              <a:alphaModFix/>
            </a:blip>
            <a:srcRect l="28959" t="12546" r="12546" b="12546"/>
            <a:stretch/>
          </p:blipFill>
          <p:spPr>
            <a:xfrm rot="10800000">
              <a:off x="55999" y="1733502"/>
              <a:ext cx="726651" cy="596548"/>
            </a:xfrm>
            <a:prstGeom prst="rect">
              <a:avLst/>
            </a:prstGeom>
            <a:noFill/>
            <a:ln>
              <a:noFill/>
            </a:ln>
          </p:spPr>
        </p:pic>
        <p:sp>
          <p:nvSpPr>
            <p:cNvPr id="931" name="Google Shape;931;p25"/>
            <p:cNvSpPr/>
            <p:nvPr/>
          </p:nvSpPr>
          <p:spPr>
            <a:xfrm rot="1771310">
              <a:off x="1648375" y="45484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932"/>
        <p:cNvGrpSpPr/>
        <p:nvPr/>
      </p:nvGrpSpPr>
      <p:grpSpPr>
        <a:xfrm>
          <a:off x="0" y="0"/>
          <a:ext cx="0" cy="0"/>
          <a:chOff x="0" y="0"/>
          <a:chExt cx="0" cy="0"/>
        </a:xfrm>
      </p:grpSpPr>
      <p:grpSp>
        <p:nvGrpSpPr>
          <p:cNvPr id="933" name="Google Shape;933;p26"/>
          <p:cNvGrpSpPr/>
          <p:nvPr/>
        </p:nvGrpSpPr>
        <p:grpSpPr>
          <a:xfrm>
            <a:off x="-6475" y="2927242"/>
            <a:ext cx="9250200" cy="2229968"/>
            <a:chOff x="-6475" y="2927242"/>
            <a:chExt cx="9250200" cy="2229968"/>
          </a:xfrm>
        </p:grpSpPr>
        <p:grpSp>
          <p:nvGrpSpPr>
            <p:cNvPr id="934" name="Google Shape;934;p26"/>
            <p:cNvGrpSpPr/>
            <p:nvPr/>
          </p:nvGrpSpPr>
          <p:grpSpPr>
            <a:xfrm flipH="1">
              <a:off x="5831182" y="2927242"/>
              <a:ext cx="3303413" cy="1672406"/>
              <a:chOff x="-6475" y="2302000"/>
              <a:chExt cx="3303413" cy="1865900"/>
            </a:xfrm>
          </p:grpSpPr>
          <p:sp>
            <p:nvSpPr>
              <p:cNvPr id="935" name="Google Shape;935;p26"/>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6"/>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26"/>
            <p:cNvGrpSpPr/>
            <p:nvPr/>
          </p:nvGrpSpPr>
          <p:grpSpPr>
            <a:xfrm>
              <a:off x="-6475" y="2927242"/>
              <a:ext cx="3303413" cy="1672406"/>
              <a:chOff x="-6475" y="2302000"/>
              <a:chExt cx="3303413" cy="1865900"/>
            </a:xfrm>
          </p:grpSpPr>
          <p:sp>
            <p:nvSpPr>
              <p:cNvPr id="944" name="Google Shape;944;p26"/>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6"/>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6"/>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6"/>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6"/>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6"/>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6"/>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6"/>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26"/>
            <p:cNvGrpSpPr/>
            <p:nvPr/>
          </p:nvGrpSpPr>
          <p:grpSpPr>
            <a:xfrm>
              <a:off x="-6475" y="4609669"/>
              <a:ext cx="9250200" cy="547540"/>
              <a:chOff x="-6475" y="4167900"/>
              <a:chExt cx="9250200" cy="988875"/>
            </a:xfrm>
          </p:grpSpPr>
          <p:cxnSp>
            <p:nvCxnSpPr>
              <p:cNvPr id="953" name="Google Shape;953;p26"/>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54" name="Google Shape;954;p26"/>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55" name="Google Shape;955;p26"/>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56" name="Google Shape;956;p26"/>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57" name="Google Shape;957;p26"/>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958" name="Google Shape;958;p26"/>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959" name="Google Shape;959;p26"/>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960" name="Google Shape;960;p26"/>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961" name="Google Shape;961;p26"/>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962" name="Google Shape;962;p26"/>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963" name="Google Shape;963;p26"/>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964" name="Google Shape;964;p26"/>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965" name="Google Shape;965;p26"/>
          <p:cNvSpPr txBox="1">
            <a:spLocks noGrp="1"/>
          </p:cNvSpPr>
          <p:nvPr>
            <p:ph type="title"/>
          </p:nvPr>
        </p:nvSpPr>
        <p:spPr>
          <a:xfrm>
            <a:off x="713275" y="382025"/>
            <a:ext cx="4448100" cy="13014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66" name="Google Shape;966;p26"/>
          <p:cNvSpPr txBox="1">
            <a:spLocks noGrp="1"/>
          </p:cNvSpPr>
          <p:nvPr>
            <p:ph type="subTitle" idx="1"/>
          </p:nvPr>
        </p:nvSpPr>
        <p:spPr>
          <a:xfrm>
            <a:off x="713275" y="1683475"/>
            <a:ext cx="44481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7" name="Google Shape;967;p26"/>
          <p:cNvSpPr txBox="1"/>
          <p:nvPr/>
        </p:nvSpPr>
        <p:spPr>
          <a:xfrm>
            <a:off x="713275" y="376310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Barlow"/>
                <a:ea typeface="Barlow"/>
                <a:cs typeface="Barlow"/>
                <a:sym typeface="Barlow"/>
              </a:rPr>
              <a:t>CREDITS:</a:t>
            </a:r>
            <a:r>
              <a:rPr lang="en" sz="1200">
                <a:solidFill>
                  <a:schemeClr val="dk1"/>
                </a:solidFill>
                <a:latin typeface="Barlow"/>
                <a:ea typeface="Barlow"/>
                <a:cs typeface="Barlow"/>
                <a:sym typeface="Barlow"/>
              </a:rPr>
              <a:t> This presentation template was created by </a:t>
            </a:r>
            <a:r>
              <a:rPr lang="en" sz="1200" b="1" u="sng">
                <a:solidFill>
                  <a:schemeClr val="dk1"/>
                </a:solid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200">
                <a:solidFill>
                  <a:schemeClr val="dk1"/>
                </a:solidFill>
                <a:latin typeface="Barlow"/>
                <a:ea typeface="Barlow"/>
                <a:cs typeface="Barlow"/>
                <a:sym typeface="Barlow"/>
              </a:rPr>
              <a:t>, and includes icons by </a:t>
            </a:r>
            <a:r>
              <a:rPr lang="en" sz="12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200">
                <a:solidFill>
                  <a:schemeClr val="dk1"/>
                </a:solidFill>
                <a:latin typeface="Barlow"/>
                <a:ea typeface="Barlow"/>
                <a:cs typeface="Barlow"/>
                <a:sym typeface="Barlow"/>
              </a:rPr>
              <a:t>, and infographics &amp; images by </a:t>
            </a:r>
            <a:r>
              <a:rPr lang="en" sz="12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Barlow"/>
                <a:ea typeface="Barlow"/>
                <a:cs typeface="Barlow"/>
                <a:sym typeface="Barlow"/>
              </a:rPr>
              <a:t> </a:t>
            </a:r>
            <a:endParaRPr sz="1200" b="1" u="sng">
              <a:solidFill>
                <a:schemeClr val="dk1"/>
              </a:solidFill>
              <a:latin typeface="Barlow"/>
              <a:ea typeface="Barlow"/>
              <a:cs typeface="Barlow"/>
              <a:sym typeface="Barlow"/>
            </a:endParaRPr>
          </a:p>
        </p:txBody>
      </p:sp>
      <p:grpSp>
        <p:nvGrpSpPr>
          <p:cNvPr id="968" name="Google Shape;968;p26"/>
          <p:cNvGrpSpPr/>
          <p:nvPr/>
        </p:nvGrpSpPr>
        <p:grpSpPr>
          <a:xfrm>
            <a:off x="-349201" y="7272"/>
            <a:ext cx="9428342" cy="4499445"/>
            <a:chOff x="-349201" y="7272"/>
            <a:chExt cx="9428342" cy="4499445"/>
          </a:xfrm>
        </p:grpSpPr>
        <p:sp>
          <p:nvSpPr>
            <p:cNvPr id="969" name="Google Shape;969;p26"/>
            <p:cNvSpPr/>
            <p:nvPr/>
          </p:nvSpPr>
          <p:spPr>
            <a:xfrm rot="1771310">
              <a:off x="1465550" y="707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70" name="Google Shape;970;p26"/>
            <p:cNvPicPr preferRelativeResize="0"/>
            <p:nvPr/>
          </p:nvPicPr>
          <p:blipFill rotWithShape="1">
            <a:blip r:embed="rId5">
              <a:alphaModFix/>
            </a:blip>
            <a:srcRect l="28959" t="12546" r="12546" b="12546"/>
            <a:stretch/>
          </p:blipFill>
          <p:spPr>
            <a:xfrm rot="10800000">
              <a:off x="-349201" y="3754652"/>
              <a:ext cx="726651" cy="596548"/>
            </a:xfrm>
            <a:prstGeom prst="rect">
              <a:avLst/>
            </a:prstGeom>
            <a:noFill/>
            <a:ln>
              <a:noFill/>
            </a:ln>
          </p:spPr>
        </p:pic>
        <p:sp>
          <p:nvSpPr>
            <p:cNvPr id="971" name="Google Shape;971;p26"/>
            <p:cNvSpPr/>
            <p:nvPr/>
          </p:nvSpPr>
          <p:spPr>
            <a:xfrm rot="1771310">
              <a:off x="8665750" y="40933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972"/>
        <p:cNvGrpSpPr/>
        <p:nvPr/>
      </p:nvGrpSpPr>
      <p:grpSpPr>
        <a:xfrm>
          <a:off x="0" y="0"/>
          <a:ext cx="0" cy="0"/>
          <a:chOff x="0" y="0"/>
          <a:chExt cx="0" cy="0"/>
        </a:xfrm>
      </p:grpSpPr>
      <p:grpSp>
        <p:nvGrpSpPr>
          <p:cNvPr id="973" name="Google Shape;973;p27"/>
          <p:cNvGrpSpPr/>
          <p:nvPr/>
        </p:nvGrpSpPr>
        <p:grpSpPr>
          <a:xfrm>
            <a:off x="-6475" y="2716224"/>
            <a:ext cx="9250200" cy="2440985"/>
            <a:chOff x="-6475" y="2716224"/>
            <a:chExt cx="9250200" cy="2440985"/>
          </a:xfrm>
        </p:grpSpPr>
        <p:grpSp>
          <p:nvGrpSpPr>
            <p:cNvPr id="974" name="Google Shape;974;p27"/>
            <p:cNvGrpSpPr/>
            <p:nvPr/>
          </p:nvGrpSpPr>
          <p:grpSpPr>
            <a:xfrm>
              <a:off x="-6475" y="4609669"/>
              <a:ext cx="9250200" cy="547540"/>
              <a:chOff x="-6475" y="4167900"/>
              <a:chExt cx="9250200" cy="988875"/>
            </a:xfrm>
          </p:grpSpPr>
          <p:cxnSp>
            <p:nvCxnSpPr>
              <p:cNvPr id="975" name="Google Shape;975;p27"/>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76" name="Google Shape;976;p27"/>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77" name="Google Shape;977;p27"/>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78" name="Google Shape;978;p27"/>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979" name="Google Shape;979;p27"/>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980" name="Google Shape;980;p27"/>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981" name="Google Shape;981;p27"/>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982" name="Google Shape;982;p27"/>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983" name="Google Shape;983;p27"/>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984" name="Google Shape;984;p27"/>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985" name="Google Shape;985;p27"/>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986" name="Google Shape;986;p27"/>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nvGrpSpPr>
            <p:cNvPr id="987" name="Google Shape;987;p27"/>
            <p:cNvGrpSpPr/>
            <p:nvPr/>
          </p:nvGrpSpPr>
          <p:grpSpPr>
            <a:xfrm>
              <a:off x="-6475" y="2716224"/>
              <a:ext cx="9141070" cy="1893600"/>
              <a:chOff x="-6475" y="2716224"/>
              <a:chExt cx="9141070" cy="1893600"/>
            </a:xfrm>
          </p:grpSpPr>
          <p:sp>
            <p:nvSpPr>
              <p:cNvPr id="988" name="Google Shape;988;p27"/>
              <p:cNvSpPr/>
              <p:nvPr/>
            </p:nvSpPr>
            <p:spPr>
              <a:xfrm flipH="1">
                <a:off x="8835795" y="2937530"/>
                <a:ext cx="298800" cy="1672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7"/>
              <p:cNvSpPr/>
              <p:nvPr/>
            </p:nvSpPr>
            <p:spPr>
              <a:xfrm flipH="1">
                <a:off x="8393681" y="3562730"/>
                <a:ext cx="298800" cy="10470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7"/>
              <p:cNvSpPr/>
              <p:nvPr/>
            </p:nvSpPr>
            <p:spPr>
              <a:xfrm flipH="1">
                <a:off x="7951568" y="3330530"/>
                <a:ext cx="298800" cy="1279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7"/>
              <p:cNvSpPr/>
              <p:nvPr/>
            </p:nvSpPr>
            <p:spPr>
              <a:xfrm flipH="1">
                <a:off x="7509454" y="3562730"/>
                <a:ext cx="298800" cy="10470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7"/>
              <p:cNvSpPr/>
              <p:nvPr/>
            </p:nvSpPr>
            <p:spPr>
              <a:xfrm flipH="1">
                <a:off x="7067341" y="3140330"/>
                <a:ext cx="298800" cy="1469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7"/>
              <p:cNvSpPr/>
              <p:nvPr/>
            </p:nvSpPr>
            <p:spPr>
              <a:xfrm flipH="1">
                <a:off x="6625227" y="4148330"/>
                <a:ext cx="298800" cy="461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7"/>
              <p:cNvSpPr/>
              <p:nvPr/>
            </p:nvSpPr>
            <p:spPr>
              <a:xfrm flipH="1">
                <a:off x="6183114" y="3140330"/>
                <a:ext cx="298800" cy="1469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7"/>
              <p:cNvSpPr/>
              <p:nvPr/>
            </p:nvSpPr>
            <p:spPr>
              <a:xfrm flipH="1">
                <a:off x="5298887" y="4148330"/>
                <a:ext cx="298800" cy="461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7"/>
              <p:cNvSpPr/>
              <p:nvPr/>
            </p:nvSpPr>
            <p:spPr>
              <a:xfrm>
                <a:off x="-6475" y="2716224"/>
                <a:ext cx="298800" cy="18936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7"/>
              <p:cNvSpPr/>
              <p:nvPr/>
            </p:nvSpPr>
            <p:spPr>
              <a:xfrm>
                <a:off x="435639" y="3562730"/>
                <a:ext cx="298800" cy="10470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7"/>
              <p:cNvSpPr/>
              <p:nvPr/>
            </p:nvSpPr>
            <p:spPr>
              <a:xfrm>
                <a:off x="877752" y="3330530"/>
                <a:ext cx="298800" cy="1279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7"/>
              <p:cNvSpPr/>
              <p:nvPr/>
            </p:nvSpPr>
            <p:spPr>
              <a:xfrm>
                <a:off x="1319866" y="3562730"/>
                <a:ext cx="298800" cy="10470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7"/>
              <p:cNvSpPr/>
              <p:nvPr/>
            </p:nvSpPr>
            <p:spPr>
              <a:xfrm>
                <a:off x="1761979" y="3140330"/>
                <a:ext cx="298800" cy="1469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7"/>
              <p:cNvSpPr/>
              <p:nvPr/>
            </p:nvSpPr>
            <p:spPr>
              <a:xfrm>
                <a:off x="2204093" y="4148330"/>
                <a:ext cx="298800" cy="461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7"/>
              <p:cNvSpPr/>
              <p:nvPr/>
            </p:nvSpPr>
            <p:spPr>
              <a:xfrm>
                <a:off x="2646206" y="3140330"/>
                <a:ext cx="298800" cy="1469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7"/>
              <p:cNvSpPr/>
              <p:nvPr/>
            </p:nvSpPr>
            <p:spPr>
              <a:xfrm>
                <a:off x="3088320" y="4148330"/>
                <a:ext cx="298800" cy="461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7"/>
              <p:cNvSpPr/>
              <p:nvPr/>
            </p:nvSpPr>
            <p:spPr>
              <a:xfrm>
                <a:off x="3530433" y="3140330"/>
                <a:ext cx="298800" cy="1469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7"/>
              <p:cNvSpPr/>
              <p:nvPr/>
            </p:nvSpPr>
            <p:spPr>
              <a:xfrm>
                <a:off x="4414660" y="3140330"/>
                <a:ext cx="298800" cy="1469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7"/>
              <p:cNvSpPr/>
              <p:nvPr/>
            </p:nvSpPr>
            <p:spPr>
              <a:xfrm>
                <a:off x="4856773" y="3949130"/>
                <a:ext cx="298800" cy="6606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7"/>
              <p:cNvSpPr/>
              <p:nvPr/>
            </p:nvSpPr>
            <p:spPr>
              <a:xfrm>
                <a:off x="3972546" y="3562730"/>
                <a:ext cx="298800" cy="10470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7"/>
              <p:cNvSpPr/>
              <p:nvPr/>
            </p:nvSpPr>
            <p:spPr>
              <a:xfrm>
                <a:off x="5741000" y="4148330"/>
                <a:ext cx="298800" cy="461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9" name="Google Shape;1009;p27"/>
          <p:cNvGrpSpPr/>
          <p:nvPr/>
        </p:nvGrpSpPr>
        <p:grpSpPr>
          <a:xfrm>
            <a:off x="-6473" y="337177"/>
            <a:ext cx="9003464" cy="4483123"/>
            <a:chOff x="-6473" y="337177"/>
            <a:chExt cx="9003464" cy="4483123"/>
          </a:xfrm>
        </p:grpSpPr>
        <p:pic>
          <p:nvPicPr>
            <p:cNvPr id="1010" name="Google Shape;1010;p27"/>
            <p:cNvPicPr preferRelativeResize="0"/>
            <p:nvPr/>
          </p:nvPicPr>
          <p:blipFill rotWithShape="1">
            <a:blip r:embed="rId2">
              <a:alphaModFix/>
            </a:blip>
            <a:srcRect l="28959" t="12546" r="12546" b="12546"/>
            <a:stretch/>
          </p:blipFill>
          <p:spPr>
            <a:xfrm rot="10800000">
              <a:off x="-6473" y="4118400"/>
              <a:ext cx="854948" cy="701900"/>
            </a:xfrm>
            <a:prstGeom prst="rect">
              <a:avLst/>
            </a:prstGeom>
            <a:noFill/>
            <a:ln>
              <a:noFill/>
            </a:ln>
          </p:spPr>
        </p:pic>
        <p:grpSp>
          <p:nvGrpSpPr>
            <p:cNvPr id="1011" name="Google Shape;1011;p27"/>
            <p:cNvGrpSpPr/>
            <p:nvPr/>
          </p:nvGrpSpPr>
          <p:grpSpPr>
            <a:xfrm>
              <a:off x="340235" y="337177"/>
              <a:ext cx="745978" cy="516368"/>
              <a:chOff x="923424" y="1580182"/>
              <a:chExt cx="1171264" cy="810752"/>
            </a:xfrm>
          </p:grpSpPr>
          <p:sp>
            <p:nvSpPr>
              <p:cNvPr id="1012" name="Google Shape;1012;p27"/>
              <p:cNvSpPr/>
              <p:nvPr/>
            </p:nvSpPr>
            <p:spPr>
              <a:xfrm>
                <a:off x="923424" y="1782870"/>
                <a:ext cx="468064" cy="405392"/>
              </a:xfrm>
              <a:custGeom>
                <a:avLst/>
                <a:gdLst/>
                <a:ahLst/>
                <a:cxnLst/>
                <a:rect l="l" t="t" r="r" b="b"/>
                <a:pathLst>
                  <a:path w="29254" h="25337" fill="none" extrusionOk="0">
                    <a:moveTo>
                      <a:pt x="21942" y="0"/>
                    </a:moveTo>
                    <a:lnTo>
                      <a:pt x="7314" y="0"/>
                    </a:lnTo>
                    <a:lnTo>
                      <a:pt x="0" y="12668"/>
                    </a:lnTo>
                    <a:lnTo>
                      <a:pt x="7314" y="25336"/>
                    </a:lnTo>
                    <a:lnTo>
                      <a:pt x="21942"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7"/>
              <p:cNvSpPr/>
              <p:nvPr/>
            </p:nvSpPr>
            <p:spPr>
              <a:xfrm>
                <a:off x="1626624" y="1782870"/>
                <a:ext cx="468064" cy="405392"/>
              </a:xfrm>
              <a:custGeom>
                <a:avLst/>
                <a:gdLst/>
                <a:ahLst/>
                <a:cxnLst/>
                <a:rect l="l" t="t" r="r" b="b"/>
                <a:pathLst>
                  <a:path w="29254" h="25337" fill="none" extrusionOk="0">
                    <a:moveTo>
                      <a:pt x="21940" y="0"/>
                    </a:moveTo>
                    <a:lnTo>
                      <a:pt x="7314" y="0"/>
                    </a:lnTo>
                    <a:lnTo>
                      <a:pt x="0" y="12668"/>
                    </a:lnTo>
                    <a:lnTo>
                      <a:pt x="7314" y="25336"/>
                    </a:lnTo>
                    <a:lnTo>
                      <a:pt x="21940"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7"/>
              <p:cNvSpPr/>
              <p:nvPr/>
            </p:nvSpPr>
            <p:spPr>
              <a:xfrm>
                <a:off x="1274896" y="1580182"/>
                <a:ext cx="468096" cy="405392"/>
              </a:xfrm>
              <a:custGeom>
                <a:avLst/>
                <a:gdLst/>
                <a:ahLst/>
                <a:cxnLst/>
                <a:rect l="l" t="t" r="r" b="b"/>
                <a:pathLst>
                  <a:path w="29256" h="25337" fill="none" extrusionOk="0">
                    <a:moveTo>
                      <a:pt x="21942" y="1"/>
                    </a:moveTo>
                    <a:lnTo>
                      <a:pt x="7314" y="1"/>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7"/>
              <p:cNvSpPr/>
              <p:nvPr/>
            </p:nvSpPr>
            <p:spPr>
              <a:xfrm>
                <a:off x="1274896" y="1985558"/>
                <a:ext cx="468096" cy="405376"/>
              </a:xfrm>
              <a:custGeom>
                <a:avLst/>
                <a:gdLst/>
                <a:ahLst/>
                <a:cxnLst/>
                <a:rect l="l" t="t" r="r" b="b"/>
                <a:pathLst>
                  <a:path w="29256" h="25336" fill="none" extrusionOk="0">
                    <a:moveTo>
                      <a:pt x="21942" y="0"/>
                    </a:moveTo>
                    <a:lnTo>
                      <a:pt x="7314" y="0"/>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 name="Google Shape;1016;p27"/>
            <p:cNvSpPr/>
            <p:nvPr/>
          </p:nvSpPr>
          <p:spPr>
            <a:xfrm rot="1771310">
              <a:off x="8583600" y="180453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017"/>
        <p:cNvGrpSpPr/>
        <p:nvPr/>
      </p:nvGrpSpPr>
      <p:grpSpPr>
        <a:xfrm>
          <a:off x="0" y="0"/>
          <a:ext cx="0" cy="0"/>
          <a:chOff x="0" y="0"/>
          <a:chExt cx="0" cy="0"/>
        </a:xfrm>
      </p:grpSpPr>
      <p:sp>
        <p:nvSpPr>
          <p:cNvPr id="1018" name="Google Shape;1018;p28"/>
          <p:cNvSpPr/>
          <p:nvPr/>
        </p:nvSpPr>
        <p:spPr>
          <a:xfrm flipH="1">
            <a:off x="5298887" y="4148330"/>
            <a:ext cx="298800" cy="461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8"/>
          <p:cNvSpPr/>
          <p:nvPr/>
        </p:nvSpPr>
        <p:spPr>
          <a:xfrm>
            <a:off x="3530425" y="4148329"/>
            <a:ext cx="298800" cy="461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8"/>
          <p:cNvSpPr/>
          <p:nvPr/>
        </p:nvSpPr>
        <p:spPr>
          <a:xfrm>
            <a:off x="4414650" y="4401830"/>
            <a:ext cx="298800" cy="2079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8"/>
          <p:cNvSpPr/>
          <p:nvPr/>
        </p:nvSpPr>
        <p:spPr>
          <a:xfrm>
            <a:off x="4856775" y="4257354"/>
            <a:ext cx="298800" cy="352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8"/>
          <p:cNvSpPr/>
          <p:nvPr/>
        </p:nvSpPr>
        <p:spPr>
          <a:xfrm>
            <a:off x="3972550" y="4257352"/>
            <a:ext cx="298800" cy="352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28"/>
          <p:cNvGrpSpPr/>
          <p:nvPr/>
        </p:nvGrpSpPr>
        <p:grpSpPr>
          <a:xfrm>
            <a:off x="-6475" y="1955300"/>
            <a:ext cx="9250200" cy="3201909"/>
            <a:chOff x="-6475" y="1955300"/>
            <a:chExt cx="9250200" cy="3201909"/>
          </a:xfrm>
        </p:grpSpPr>
        <p:grpSp>
          <p:nvGrpSpPr>
            <p:cNvPr id="1024" name="Google Shape;1024;p28"/>
            <p:cNvGrpSpPr/>
            <p:nvPr/>
          </p:nvGrpSpPr>
          <p:grpSpPr>
            <a:xfrm>
              <a:off x="-6475" y="4609669"/>
              <a:ext cx="9250200" cy="547540"/>
              <a:chOff x="-6475" y="4167900"/>
              <a:chExt cx="9250200" cy="988875"/>
            </a:xfrm>
          </p:grpSpPr>
          <p:cxnSp>
            <p:nvCxnSpPr>
              <p:cNvPr id="1025" name="Google Shape;1025;p28"/>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026" name="Google Shape;1026;p28"/>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027" name="Google Shape;1027;p28"/>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028" name="Google Shape;1028;p28"/>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029" name="Google Shape;1029;p28"/>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1030" name="Google Shape;1030;p28"/>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1031" name="Google Shape;1031;p28"/>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1032" name="Google Shape;1032;p28"/>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1033" name="Google Shape;1033;p28"/>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1034" name="Google Shape;1034;p28"/>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1035" name="Google Shape;1035;p28"/>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1036" name="Google Shape;1036;p28"/>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nvGrpSpPr>
            <p:cNvPr id="1037" name="Google Shape;1037;p28"/>
            <p:cNvGrpSpPr/>
            <p:nvPr/>
          </p:nvGrpSpPr>
          <p:grpSpPr>
            <a:xfrm>
              <a:off x="-6475" y="1955300"/>
              <a:ext cx="9141075" cy="2654569"/>
              <a:chOff x="-6475" y="1955300"/>
              <a:chExt cx="9141075" cy="2654569"/>
            </a:xfrm>
          </p:grpSpPr>
          <p:sp>
            <p:nvSpPr>
              <p:cNvPr id="1038" name="Google Shape;1038;p28"/>
              <p:cNvSpPr/>
              <p:nvPr/>
            </p:nvSpPr>
            <p:spPr>
              <a:xfrm flipH="1">
                <a:off x="8835800" y="1955324"/>
                <a:ext cx="298800" cy="2654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8"/>
              <p:cNvSpPr/>
              <p:nvPr/>
            </p:nvSpPr>
            <p:spPr>
              <a:xfrm flipH="1">
                <a:off x="8393675" y="2253901"/>
                <a:ext cx="298800" cy="23559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8"/>
              <p:cNvSpPr/>
              <p:nvPr/>
            </p:nvSpPr>
            <p:spPr>
              <a:xfrm flipH="1">
                <a:off x="7951575" y="2619897"/>
                <a:ext cx="298800" cy="19899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8"/>
              <p:cNvSpPr/>
              <p:nvPr/>
            </p:nvSpPr>
            <p:spPr>
              <a:xfrm flipH="1">
                <a:off x="7509450" y="2985922"/>
                <a:ext cx="298800" cy="16239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8"/>
              <p:cNvSpPr/>
              <p:nvPr/>
            </p:nvSpPr>
            <p:spPr>
              <a:xfrm flipH="1">
                <a:off x="7067350" y="3429010"/>
                <a:ext cx="298800" cy="1180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8"/>
              <p:cNvSpPr/>
              <p:nvPr/>
            </p:nvSpPr>
            <p:spPr>
              <a:xfrm flipH="1">
                <a:off x="6625225" y="3631269"/>
                <a:ext cx="298800" cy="9786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8"/>
              <p:cNvSpPr/>
              <p:nvPr/>
            </p:nvSpPr>
            <p:spPr>
              <a:xfrm flipH="1">
                <a:off x="6183125" y="3775752"/>
                <a:ext cx="298800" cy="8340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8"/>
              <p:cNvSpPr/>
              <p:nvPr/>
            </p:nvSpPr>
            <p:spPr>
              <a:xfrm>
                <a:off x="-6475" y="1955300"/>
                <a:ext cx="298800" cy="26544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8"/>
              <p:cNvSpPr/>
              <p:nvPr/>
            </p:nvSpPr>
            <p:spPr>
              <a:xfrm>
                <a:off x="435650" y="2253901"/>
                <a:ext cx="298800" cy="23559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8"/>
              <p:cNvSpPr/>
              <p:nvPr/>
            </p:nvSpPr>
            <p:spPr>
              <a:xfrm>
                <a:off x="877750" y="2619897"/>
                <a:ext cx="298800" cy="19899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8"/>
              <p:cNvSpPr/>
              <p:nvPr/>
            </p:nvSpPr>
            <p:spPr>
              <a:xfrm>
                <a:off x="1319875" y="2985922"/>
                <a:ext cx="298800" cy="16239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8"/>
              <p:cNvSpPr/>
              <p:nvPr/>
            </p:nvSpPr>
            <p:spPr>
              <a:xfrm>
                <a:off x="1761975" y="3429001"/>
                <a:ext cx="298800" cy="1180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8"/>
              <p:cNvSpPr/>
              <p:nvPr/>
            </p:nvSpPr>
            <p:spPr>
              <a:xfrm>
                <a:off x="2204100" y="3631269"/>
                <a:ext cx="298800" cy="9786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8"/>
              <p:cNvSpPr/>
              <p:nvPr/>
            </p:nvSpPr>
            <p:spPr>
              <a:xfrm>
                <a:off x="2646200" y="3775752"/>
                <a:ext cx="298800" cy="8340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8"/>
              <p:cNvSpPr/>
              <p:nvPr/>
            </p:nvSpPr>
            <p:spPr>
              <a:xfrm>
                <a:off x="3088325" y="3949122"/>
                <a:ext cx="298800" cy="6606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8"/>
              <p:cNvSpPr/>
              <p:nvPr/>
            </p:nvSpPr>
            <p:spPr>
              <a:xfrm>
                <a:off x="5741001" y="3949122"/>
                <a:ext cx="298800" cy="6606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4" name="Google Shape;1054;p28"/>
          <p:cNvGrpSpPr/>
          <p:nvPr/>
        </p:nvGrpSpPr>
        <p:grpSpPr>
          <a:xfrm>
            <a:off x="1344296" y="-3"/>
            <a:ext cx="7921842" cy="5143495"/>
            <a:chOff x="1344296" y="-3"/>
            <a:chExt cx="7921842" cy="5143495"/>
          </a:xfrm>
        </p:grpSpPr>
        <p:pic>
          <p:nvPicPr>
            <p:cNvPr id="1055" name="Google Shape;1055;p28"/>
            <p:cNvPicPr preferRelativeResize="0"/>
            <p:nvPr/>
          </p:nvPicPr>
          <p:blipFill rotWithShape="1">
            <a:blip r:embed="rId2">
              <a:alphaModFix/>
            </a:blip>
            <a:srcRect l="28959" t="12546" r="12546" b="12546"/>
            <a:stretch/>
          </p:blipFill>
          <p:spPr>
            <a:xfrm rot="10800000">
              <a:off x="8344502" y="3058875"/>
              <a:ext cx="854948" cy="701900"/>
            </a:xfrm>
            <a:prstGeom prst="rect">
              <a:avLst/>
            </a:prstGeom>
            <a:noFill/>
            <a:ln>
              <a:noFill/>
            </a:ln>
          </p:spPr>
        </p:pic>
        <p:grpSp>
          <p:nvGrpSpPr>
            <p:cNvPr id="1056" name="Google Shape;1056;p28"/>
            <p:cNvGrpSpPr/>
            <p:nvPr/>
          </p:nvGrpSpPr>
          <p:grpSpPr>
            <a:xfrm>
              <a:off x="8520160" y="433502"/>
              <a:ext cx="745978" cy="516368"/>
              <a:chOff x="923424" y="1580182"/>
              <a:chExt cx="1171264" cy="810752"/>
            </a:xfrm>
          </p:grpSpPr>
          <p:sp>
            <p:nvSpPr>
              <p:cNvPr id="1057" name="Google Shape;1057;p28"/>
              <p:cNvSpPr/>
              <p:nvPr/>
            </p:nvSpPr>
            <p:spPr>
              <a:xfrm>
                <a:off x="923424" y="1782870"/>
                <a:ext cx="468064" cy="405392"/>
              </a:xfrm>
              <a:custGeom>
                <a:avLst/>
                <a:gdLst/>
                <a:ahLst/>
                <a:cxnLst/>
                <a:rect l="l" t="t" r="r" b="b"/>
                <a:pathLst>
                  <a:path w="29254" h="25337" fill="none" extrusionOk="0">
                    <a:moveTo>
                      <a:pt x="21942" y="0"/>
                    </a:moveTo>
                    <a:lnTo>
                      <a:pt x="7314" y="0"/>
                    </a:lnTo>
                    <a:lnTo>
                      <a:pt x="0" y="12668"/>
                    </a:lnTo>
                    <a:lnTo>
                      <a:pt x="7314" y="25336"/>
                    </a:lnTo>
                    <a:lnTo>
                      <a:pt x="21942"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8"/>
              <p:cNvSpPr/>
              <p:nvPr/>
            </p:nvSpPr>
            <p:spPr>
              <a:xfrm>
                <a:off x="1626624" y="1782870"/>
                <a:ext cx="468064" cy="405392"/>
              </a:xfrm>
              <a:custGeom>
                <a:avLst/>
                <a:gdLst/>
                <a:ahLst/>
                <a:cxnLst/>
                <a:rect l="l" t="t" r="r" b="b"/>
                <a:pathLst>
                  <a:path w="29254" h="25337" fill="none" extrusionOk="0">
                    <a:moveTo>
                      <a:pt x="21940" y="0"/>
                    </a:moveTo>
                    <a:lnTo>
                      <a:pt x="7314" y="0"/>
                    </a:lnTo>
                    <a:lnTo>
                      <a:pt x="0" y="12668"/>
                    </a:lnTo>
                    <a:lnTo>
                      <a:pt x="7314" y="25336"/>
                    </a:lnTo>
                    <a:lnTo>
                      <a:pt x="21940"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8"/>
              <p:cNvSpPr/>
              <p:nvPr/>
            </p:nvSpPr>
            <p:spPr>
              <a:xfrm>
                <a:off x="1274896" y="1580182"/>
                <a:ext cx="468096" cy="405392"/>
              </a:xfrm>
              <a:custGeom>
                <a:avLst/>
                <a:gdLst/>
                <a:ahLst/>
                <a:cxnLst/>
                <a:rect l="l" t="t" r="r" b="b"/>
                <a:pathLst>
                  <a:path w="29256" h="25337" fill="none" extrusionOk="0">
                    <a:moveTo>
                      <a:pt x="21942" y="1"/>
                    </a:moveTo>
                    <a:lnTo>
                      <a:pt x="7314" y="1"/>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8"/>
              <p:cNvSpPr/>
              <p:nvPr/>
            </p:nvSpPr>
            <p:spPr>
              <a:xfrm>
                <a:off x="1274896" y="1985558"/>
                <a:ext cx="468096" cy="405376"/>
              </a:xfrm>
              <a:custGeom>
                <a:avLst/>
                <a:gdLst/>
                <a:ahLst/>
                <a:cxnLst/>
                <a:rect l="l" t="t" r="r" b="b"/>
                <a:pathLst>
                  <a:path w="29256" h="25336" fill="none" extrusionOk="0">
                    <a:moveTo>
                      <a:pt x="21942" y="0"/>
                    </a:moveTo>
                    <a:lnTo>
                      <a:pt x="7314" y="0"/>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 name="Google Shape;1061;p28"/>
            <p:cNvSpPr/>
            <p:nvPr/>
          </p:nvSpPr>
          <p:spPr>
            <a:xfrm rot="1771310">
              <a:off x="2062725" y="6351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8"/>
            <p:cNvSpPr/>
            <p:nvPr/>
          </p:nvSpPr>
          <p:spPr>
            <a:xfrm rot="1771310">
              <a:off x="1407750" y="47301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0"/>
        <p:cNvGrpSpPr/>
        <p:nvPr/>
      </p:nvGrpSpPr>
      <p:grpSpPr>
        <a:xfrm>
          <a:off x="0" y="0"/>
          <a:ext cx="0" cy="0"/>
          <a:chOff x="0" y="0"/>
          <a:chExt cx="0" cy="0"/>
        </a:xfrm>
      </p:grpSpPr>
      <p:grpSp>
        <p:nvGrpSpPr>
          <p:cNvPr id="81" name="Google Shape;81;p4"/>
          <p:cNvGrpSpPr/>
          <p:nvPr/>
        </p:nvGrpSpPr>
        <p:grpSpPr>
          <a:xfrm>
            <a:off x="-6475" y="2927242"/>
            <a:ext cx="9250200" cy="2229968"/>
            <a:chOff x="-6475" y="2927242"/>
            <a:chExt cx="9250200" cy="2229968"/>
          </a:xfrm>
        </p:grpSpPr>
        <p:grpSp>
          <p:nvGrpSpPr>
            <p:cNvPr id="82" name="Google Shape;82;p4"/>
            <p:cNvGrpSpPr/>
            <p:nvPr/>
          </p:nvGrpSpPr>
          <p:grpSpPr>
            <a:xfrm flipH="1">
              <a:off x="5831182" y="2927242"/>
              <a:ext cx="3303413" cy="1672406"/>
              <a:chOff x="-6475" y="2302000"/>
              <a:chExt cx="3303413" cy="1865900"/>
            </a:xfrm>
          </p:grpSpPr>
          <p:sp>
            <p:nvSpPr>
              <p:cNvPr id="83" name="Google Shape;83;p4"/>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4"/>
            <p:cNvGrpSpPr/>
            <p:nvPr/>
          </p:nvGrpSpPr>
          <p:grpSpPr>
            <a:xfrm>
              <a:off x="-6475" y="2927242"/>
              <a:ext cx="3303413" cy="1672406"/>
              <a:chOff x="-6475" y="2302000"/>
              <a:chExt cx="3303413" cy="1865900"/>
            </a:xfrm>
          </p:grpSpPr>
          <p:sp>
            <p:nvSpPr>
              <p:cNvPr id="92" name="Google Shape;92;p4"/>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4"/>
            <p:cNvGrpSpPr/>
            <p:nvPr/>
          </p:nvGrpSpPr>
          <p:grpSpPr>
            <a:xfrm>
              <a:off x="-6475" y="4609669"/>
              <a:ext cx="9250200" cy="547540"/>
              <a:chOff x="-6475" y="4167900"/>
              <a:chExt cx="9250200" cy="988875"/>
            </a:xfrm>
          </p:grpSpPr>
          <p:cxnSp>
            <p:nvCxnSpPr>
              <p:cNvPr id="101" name="Google Shape;101;p4"/>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02" name="Google Shape;102;p4"/>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03" name="Google Shape;103;p4"/>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04" name="Google Shape;104;p4"/>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05" name="Google Shape;105;p4"/>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106" name="Google Shape;106;p4"/>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107" name="Google Shape;107;p4"/>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108" name="Google Shape;108;p4"/>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109" name="Google Shape;109;p4"/>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110" name="Google Shape;110;p4"/>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111" name="Google Shape;111;p4"/>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112" name="Google Shape;112;p4"/>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113" name="Google Shape;113;p4"/>
          <p:cNvSpPr txBox="1">
            <a:spLocks noGrp="1"/>
          </p:cNvSpPr>
          <p:nvPr>
            <p:ph type="title"/>
          </p:nvPr>
        </p:nvSpPr>
        <p:spPr>
          <a:xfrm>
            <a:off x="726775"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4" name="Google Shape;114;p4"/>
          <p:cNvSpPr txBox="1">
            <a:spLocks noGrp="1"/>
          </p:cNvSpPr>
          <p:nvPr>
            <p:ph type="body" idx="1"/>
          </p:nvPr>
        </p:nvSpPr>
        <p:spPr>
          <a:xfrm>
            <a:off x="720000" y="1215750"/>
            <a:ext cx="7704000" cy="3257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Barlow Light"/>
              <a:buChar char="●"/>
              <a:defRPr sz="1250"/>
            </a:lvl1pPr>
            <a:lvl2pPr marL="914400" lvl="1" indent="-304800" rtl="0">
              <a:lnSpc>
                <a:spcPct val="100000"/>
              </a:lnSpc>
              <a:spcBef>
                <a:spcPts val="0"/>
              </a:spcBef>
              <a:spcAft>
                <a:spcPts val="0"/>
              </a:spcAft>
              <a:buSzPts val="1200"/>
              <a:buFont typeface="Barlow Light"/>
              <a:buChar char="○"/>
              <a:defRPr sz="1200"/>
            </a:lvl2pPr>
            <a:lvl3pPr marL="1371600" lvl="2" indent="-304800" rtl="0">
              <a:lnSpc>
                <a:spcPct val="100000"/>
              </a:lnSpc>
              <a:spcBef>
                <a:spcPts val="0"/>
              </a:spcBef>
              <a:spcAft>
                <a:spcPts val="0"/>
              </a:spcAft>
              <a:buSzPts val="1200"/>
              <a:buFont typeface="Barlow Light"/>
              <a:buChar char="■"/>
              <a:defRPr/>
            </a:lvl3pPr>
            <a:lvl4pPr marL="1828800" lvl="3" indent="-304800" rtl="0">
              <a:lnSpc>
                <a:spcPct val="100000"/>
              </a:lnSpc>
              <a:spcBef>
                <a:spcPts val="0"/>
              </a:spcBef>
              <a:spcAft>
                <a:spcPts val="0"/>
              </a:spcAft>
              <a:buSzPts val="1200"/>
              <a:buFont typeface="Barlow Light"/>
              <a:buChar char="●"/>
              <a:defRPr/>
            </a:lvl4pPr>
            <a:lvl5pPr marL="2286000" lvl="4" indent="-304800" rtl="0">
              <a:lnSpc>
                <a:spcPct val="100000"/>
              </a:lnSpc>
              <a:spcBef>
                <a:spcPts val="0"/>
              </a:spcBef>
              <a:spcAft>
                <a:spcPts val="0"/>
              </a:spcAft>
              <a:buSzPts val="1200"/>
              <a:buFont typeface="Barlow Light"/>
              <a:buChar char="○"/>
              <a:defRPr/>
            </a:lvl5pPr>
            <a:lvl6pPr marL="2743200" lvl="5" indent="-304800" rtl="0">
              <a:lnSpc>
                <a:spcPct val="100000"/>
              </a:lnSpc>
              <a:spcBef>
                <a:spcPts val="0"/>
              </a:spcBef>
              <a:spcAft>
                <a:spcPts val="0"/>
              </a:spcAft>
              <a:buSzPts val="1200"/>
              <a:buFont typeface="Barlow Light"/>
              <a:buChar char="■"/>
              <a:defRPr/>
            </a:lvl6pPr>
            <a:lvl7pPr marL="3200400" lvl="6" indent="-304800" rtl="0">
              <a:lnSpc>
                <a:spcPct val="100000"/>
              </a:lnSpc>
              <a:spcBef>
                <a:spcPts val="0"/>
              </a:spcBef>
              <a:spcAft>
                <a:spcPts val="0"/>
              </a:spcAft>
              <a:buSzPts val="1200"/>
              <a:buFont typeface="Barlow Light"/>
              <a:buChar char="●"/>
              <a:defRPr/>
            </a:lvl7pPr>
            <a:lvl8pPr marL="3657600" lvl="7" indent="-304800" rtl="0">
              <a:lnSpc>
                <a:spcPct val="100000"/>
              </a:lnSpc>
              <a:spcBef>
                <a:spcPts val="0"/>
              </a:spcBef>
              <a:spcAft>
                <a:spcPts val="0"/>
              </a:spcAft>
              <a:buSzPts val="1200"/>
              <a:buFont typeface="Barlow Light"/>
              <a:buChar char="○"/>
              <a:defRPr/>
            </a:lvl8pPr>
            <a:lvl9pPr marL="4114800" lvl="8" indent="-304800" rtl="0">
              <a:lnSpc>
                <a:spcPct val="100000"/>
              </a:lnSpc>
              <a:spcBef>
                <a:spcPts val="0"/>
              </a:spcBef>
              <a:spcAft>
                <a:spcPts val="0"/>
              </a:spcAft>
              <a:buSzPts val="1200"/>
              <a:buFont typeface="Barlow Light"/>
              <a:buChar char="■"/>
              <a:defRPr/>
            </a:lvl9pPr>
          </a:lstStyle>
          <a:p>
            <a:endParaRPr/>
          </a:p>
        </p:txBody>
      </p:sp>
      <p:grpSp>
        <p:nvGrpSpPr>
          <p:cNvPr id="115" name="Google Shape;115;p4"/>
          <p:cNvGrpSpPr/>
          <p:nvPr/>
        </p:nvGrpSpPr>
        <p:grpSpPr>
          <a:xfrm>
            <a:off x="107596" y="-37390"/>
            <a:ext cx="8990470" cy="5118232"/>
            <a:chOff x="107596" y="-37390"/>
            <a:chExt cx="8990470" cy="5118232"/>
          </a:xfrm>
        </p:grpSpPr>
        <p:sp>
          <p:nvSpPr>
            <p:cNvPr id="116" name="Google Shape;116;p4"/>
            <p:cNvSpPr/>
            <p:nvPr/>
          </p:nvSpPr>
          <p:spPr>
            <a:xfrm rot="1771310">
              <a:off x="171050" y="19077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1771310">
              <a:off x="8684675" y="401993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8" name="Google Shape;118;p4"/>
            <p:cNvPicPr preferRelativeResize="0"/>
            <p:nvPr/>
          </p:nvPicPr>
          <p:blipFill rotWithShape="1">
            <a:blip r:embed="rId2">
              <a:alphaModFix/>
            </a:blip>
            <a:srcRect l="28959" t="12546" r="12546" b="12546"/>
            <a:stretch/>
          </p:blipFill>
          <p:spPr>
            <a:xfrm rot="10800000">
              <a:off x="8198674" y="1784402"/>
              <a:ext cx="726651" cy="596548"/>
            </a:xfrm>
            <a:prstGeom prst="rect">
              <a:avLst/>
            </a:prstGeom>
            <a:noFill/>
            <a:ln>
              <a:noFill/>
            </a:ln>
          </p:spPr>
        </p:pic>
        <p:sp>
          <p:nvSpPr>
            <p:cNvPr id="119" name="Google Shape;119;p4"/>
            <p:cNvSpPr/>
            <p:nvPr/>
          </p:nvSpPr>
          <p:spPr>
            <a:xfrm rot="1771310">
              <a:off x="2650250" y="466751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rot="1771310">
              <a:off x="5608475" y="19021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4"/>
            <p:cNvGrpSpPr/>
            <p:nvPr/>
          </p:nvGrpSpPr>
          <p:grpSpPr>
            <a:xfrm>
              <a:off x="340180" y="-37390"/>
              <a:ext cx="746095" cy="516368"/>
              <a:chOff x="923424" y="1580182"/>
              <a:chExt cx="1171264" cy="810752"/>
            </a:xfrm>
          </p:grpSpPr>
          <p:sp>
            <p:nvSpPr>
              <p:cNvPr id="122" name="Google Shape;122;p4"/>
              <p:cNvSpPr/>
              <p:nvPr/>
            </p:nvSpPr>
            <p:spPr>
              <a:xfrm>
                <a:off x="923424" y="1782870"/>
                <a:ext cx="468064" cy="405392"/>
              </a:xfrm>
              <a:custGeom>
                <a:avLst/>
                <a:gdLst/>
                <a:ahLst/>
                <a:cxnLst/>
                <a:rect l="l" t="t" r="r" b="b"/>
                <a:pathLst>
                  <a:path w="29254" h="25337" fill="none" extrusionOk="0">
                    <a:moveTo>
                      <a:pt x="21942" y="0"/>
                    </a:moveTo>
                    <a:lnTo>
                      <a:pt x="7314" y="0"/>
                    </a:lnTo>
                    <a:lnTo>
                      <a:pt x="0" y="12668"/>
                    </a:lnTo>
                    <a:lnTo>
                      <a:pt x="7314" y="25336"/>
                    </a:lnTo>
                    <a:lnTo>
                      <a:pt x="21942"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1626624" y="1782870"/>
                <a:ext cx="468064" cy="405392"/>
              </a:xfrm>
              <a:custGeom>
                <a:avLst/>
                <a:gdLst/>
                <a:ahLst/>
                <a:cxnLst/>
                <a:rect l="l" t="t" r="r" b="b"/>
                <a:pathLst>
                  <a:path w="29254" h="25337" fill="none" extrusionOk="0">
                    <a:moveTo>
                      <a:pt x="21940" y="0"/>
                    </a:moveTo>
                    <a:lnTo>
                      <a:pt x="7314" y="0"/>
                    </a:lnTo>
                    <a:lnTo>
                      <a:pt x="0" y="12668"/>
                    </a:lnTo>
                    <a:lnTo>
                      <a:pt x="7314" y="25336"/>
                    </a:lnTo>
                    <a:lnTo>
                      <a:pt x="21940"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1274896" y="1580182"/>
                <a:ext cx="468096" cy="405392"/>
              </a:xfrm>
              <a:custGeom>
                <a:avLst/>
                <a:gdLst/>
                <a:ahLst/>
                <a:cxnLst/>
                <a:rect l="l" t="t" r="r" b="b"/>
                <a:pathLst>
                  <a:path w="29256" h="25337" fill="none" extrusionOk="0">
                    <a:moveTo>
                      <a:pt x="21942" y="1"/>
                    </a:moveTo>
                    <a:lnTo>
                      <a:pt x="7314" y="1"/>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1274896" y="1985558"/>
                <a:ext cx="468096" cy="405376"/>
              </a:xfrm>
              <a:custGeom>
                <a:avLst/>
                <a:gdLst/>
                <a:ahLst/>
                <a:cxnLst/>
                <a:rect l="l" t="t" r="r" b="b"/>
                <a:pathLst>
                  <a:path w="29256" h="25336" fill="none" extrusionOk="0">
                    <a:moveTo>
                      <a:pt x="21942" y="0"/>
                    </a:moveTo>
                    <a:lnTo>
                      <a:pt x="7314" y="0"/>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6"/>
        <p:cNvGrpSpPr/>
        <p:nvPr/>
      </p:nvGrpSpPr>
      <p:grpSpPr>
        <a:xfrm>
          <a:off x="0" y="0"/>
          <a:ext cx="0" cy="0"/>
          <a:chOff x="0" y="0"/>
          <a:chExt cx="0" cy="0"/>
        </a:xfrm>
      </p:grpSpPr>
      <p:grpSp>
        <p:nvGrpSpPr>
          <p:cNvPr id="127" name="Google Shape;127;p5"/>
          <p:cNvGrpSpPr/>
          <p:nvPr/>
        </p:nvGrpSpPr>
        <p:grpSpPr>
          <a:xfrm>
            <a:off x="-6475" y="2927242"/>
            <a:ext cx="9250200" cy="2229968"/>
            <a:chOff x="-6475" y="2927242"/>
            <a:chExt cx="9250200" cy="2229968"/>
          </a:xfrm>
        </p:grpSpPr>
        <p:grpSp>
          <p:nvGrpSpPr>
            <p:cNvPr id="128" name="Google Shape;128;p5"/>
            <p:cNvGrpSpPr/>
            <p:nvPr/>
          </p:nvGrpSpPr>
          <p:grpSpPr>
            <a:xfrm flipH="1">
              <a:off x="5831182" y="2927242"/>
              <a:ext cx="3303413" cy="1672498"/>
              <a:chOff x="-6475" y="2302000"/>
              <a:chExt cx="3303413" cy="1866002"/>
            </a:xfrm>
          </p:grpSpPr>
          <p:sp>
            <p:nvSpPr>
              <p:cNvPr id="129" name="Google Shape;129;p5"/>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2568895" y="3278202"/>
                <a:ext cx="298800" cy="889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5"/>
            <p:cNvGrpSpPr/>
            <p:nvPr/>
          </p:nvGrpSpPr>
          <p:grpSpPr>
            <a:xfrm>
              <a:off x="-6475" y="2927242"/>
              <a:ext cx="3303413" cy="1672498"/>
              <a:chOff x="-6475" y="2302000"/>
              <a:chExt cx="3303413" cy="1866002"/>
            </a:xfrm>
          </p:grpSpPr>
          <p:sp>
            <p:nvSpPr>
              <p:cNvPr id="138" name="Google Shape;138;p5"/>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2568900" y="3278202"/>
                <a:ext cx="298800" cy="889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5"/>
            <p:cNvGrpSpPr/>
            <p:nvPr/>
          </p:nvGrpSpPr>
          <p:grpSpPr>
            <a:xfrm>
              <a:off x="-6475" y="4609669"/>
              <a:ext cx="9250200" cy="547540"/>
              <a:chOff x="-6475" y="4167900"/>
              <a:chExt cx="9250200" cy="988875"/>
            </a:xfrm>
          </p:grpSpPr>
          <p:cxnSp>
            <p:nvCxnSpPr>
              <p:cNvPr id="147" name="Google Shape;147;p5"/>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48" name="Google Shape;148;p5"/>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49" name="Google Shape;149;p5"/>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50" name="Google Shape;150;p5"/>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51" name="Google Shape;151;p5"/>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152" name="Google Shape;152;p5"/>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153" name="Google Shape;153;p5"/>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154" name="Google Shape;154;p5"/>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155" name="Google Shape;155;p5"/>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156" name="Google Shape;156;p5"/>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157" name="Google Shape;157;p5"/>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158" name="Google Shape;158;p5"/>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159" name="Google Shape;159;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0" name="Google Shape;160;p5"/>
          <p:cNvSpPr txBox="1">
            <a:spLocks noGrp="1"/>
          </p:cNvSpPr>
          <p:nvPr>
            <p:ph type="subTitle" idx="1"/>
          </p:nvPr>
        </p:nvSpPr>
        <p:spPr>
          <a:xfrm>
            <a:off x="5067663" y="3843786"/>
            <a:ext cx="2208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1" name="Google Shape;161;p5"/>
          <p:cNvSpPr txBox="1">
            <a:spLocks noGrp="1"/>
          </p:cNvSpPr>
          <p:nvPr>
            <p:ph type="subTitle" idx="2"/>
          </p:nvPr>
        </p:nvSpPr>
        <p:spPr>
          <a:xfrm>
            <a:off x="1867426" y="3843786"/>
            <a:ext cx="2208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2" name="Google Shape;162;p5"/>
          <p:cNvSpPr txBox="1">
            <a:spLocks noGrp="1"/>
          </p:cNvSpPr>
          <p:nvPr>
            <p:ph type="subTitle" idx="3"/>
          </p:nvPr>
        </p:nvSpPr>
        <p:spPr>
          <a:xfrm>
            <a:off x="5067663" y="3385125"/>
            <a:ext cx="22089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700">
                <a:solidFill>
                  <a:schemeClr val="dk1"/>
                </a:solidFill>
                <a:latin typeface="Secular One"/>
                <a:ea typeface="Secular One"/>
                <a:cs typeface="Secular One"/>
                <a:sym typeface="Secular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3" name="Google Shape;163;p5"/>
          <p:cNvSpPr txBox="1">
            <a:spLocks noGrp="1"/>
          </p:cNvSpPr>
          <p:nvPr>
            <p:ph type="subTitle" idx="4"/>
          </p:nvPr>
        </p:nvSpPr>
        <p:spPr>
          <a:xfrm>
            <a:off x="1867426" y="3385125"/>
            <a:ext cx="22089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700">
                <a:solidFill>
                  <a:schemeClr val="dk1"/>
                </a:solidFill>
                <a:latin typeface="Secular One"/>
                <a:ea typeface="Secular One"/>
                <a:cs typeface="Secular One"/>
                <a:sym typeface="Secular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64" name="Google Shape;164;p5"/>
          <p:cNvGrpSpPr/>
          <p:nvPr/>
        </p:nvGrpSpPr>
        <p:grpSpPr>
          <a:xfrm>
            <a:off x="910021" y="62647"/>
            <a:ext cx="7759170" cy="4779770"/>
            <a:chOff x="910021" y="62647"/>
            <a:chExt cx="7759170" cy="4779770"/>
          </a:xfrm>
        </p:grpSpPr>
        <p:sp>
          <p:nvSpPr>
            <p:cNvPr id="165" name="Google Shape;165;p5"/>
            <p:cNvSpPr/>
            <p:nvPr/>
          </p:nvSpPr>
          <p:spPr>
            <a:xfrm rot="1771310">
              <a:off x="8255800" y="42713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rot="1771310">
              <a:off x="1930850" y="1261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rot="1771310">
              <a:off x="973475" y="44290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8"/>
        <p:cNvGrpSpPr/>
        <p:nvPr/>
      </p:nvGrpSpPr>
      <p:grpSpPr>
        <a:xfrm>
          <a:off x="0" y="0"/>
          <a:ext cx="0" cy="0"/>
          <a:chOff x="0" y="0"/>
          <a:chExt cx="0" cy="0"/>
        </a:xfrm>
      </p:grpSpPr>
      <p:grpSp>
        <p:nvGrpSpPr>
          <p:cNvPr id="169" name="Google Shape;169;p6"/>
          <p:cNvGrpSpPr/>
          <p:nvPr/>
        </p:nvGrpSpPr>
        <p:grpSpPr>
          <a:xfrm>
            <a:off x="-6475" y="2927242"/>
            <a:ext cx="9250200" cy="2229968"/>
            <a:chOff x="-6475" y="2927242"/>
            <a:chExt cx="9250200" cy="2229968"/>
          </a:xfrm>
        </p:grpSpPr>
        <p:grpSp>
          <p:nvGrpSpPr>
            <p:cNvPr id="170" name="Google Shape;170;p6"/>
            <p:cNvGrpSpPr/>
            <p:nvPr/>
          </p:nvGrpSpPr>
          <p:grpSpPr>
            <a:xfrm flipH="1">
              <a:off x="5831182" y="2927242"/>
              <a:ext cx="3303413" cy="1672406"/>
              <a:chOff x="-6475" y="2302000"/>
              <a:chExt cx="3303413" cy="1865900"/>
            </a:xfrm>
          </p:grpSpPr>
          <p:sp>
            <p:nvSpPr>
              <p:cNvPr id="171" name="Google Shape;171;p6"/>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6"/>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6"/>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6"/>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6"/>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6"/>
            <p:cNvGrpSpPr/>
            <p:nvPr/>
          </p:nvGrpSpPr>
          <p:grpSpPr>
            <a:xfrm>
              <a:off x="-6475" y="2927242"/>
              <a:ext cx="3303413" cy="1672406"/>
              <a:chOff x="-6475" y="2302000"/>
              <a:chExt cx="3303413" cy="1865900"/>
            </a:xfrm>
          </p:grpSpPr>
          <p:sp>
            <p:nvSpPr>
              <p:cNvPr id="180" name="Google Shape;180;p6"/>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6"/>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6"/>
            <p:cNvGrpSpPr/>
            <p:nvPr/>
          </p:nvGrpSpPr>
          <p:grpSpPr>
            <a:xfrm>
              <a:off x="-6475" y="4609669"/>
              <a:ext cx="9250200" cy="547540"/>
              <a:chOff x="-6475" y="4167900"/>
              <a:chExt cx="9250200" cy="988875"/>
            </a:xfrm>
          </p:grpSpPr>
          <p:cxnSp>
            <p:nvCxnSpPr>
              <p:cNvPr id="189" name="Google Shape;189;p6"/>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90" name="Google Shape;190;p6"/>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91" name="Google Shape;191;p6"/>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92" name="Google Shape;192;p6"/>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93" name="Google Shape;193;p6"/>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194" name="Google Shape;194;p6"/>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195" name="Google Shape;195;p6"/>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196" name="Google Shape;196;p6"/>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197" name="Google Shape;197;p6"/>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198" name="Google Shape;198;p6"/>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199" name="Google Shape;199;p6"/>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200" name="Google Shape;200;p6"/>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201" name="Google Shape;201;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2" name="Google Shape;202;p6"/>
          <p:cNvGrpSpPr/>
          <p:nvPr/>
        </p:nvGrpSpPr>
        <p:grpSpPr>
          <a:xfrm>
            <a:off x="-213729" y="-163478"/>
            <a:ext cx="9457454" cy="4033703"/>
            <a:chOff x="-213729" y="-163478"/>
            <a:chExt cx="9457454" cy="4033703"/>
          </a:xfrm>
        </p:grpSpPr>
        <p:sp>
          <p:nvSpPr>
            <p:cNvPr id="203" name="Google Shape;203;p6"/>
            <p:cNvSpPr/>
            <p:nvPr/>
          </p:nvSpPr>
          <p:spPr>
            <a:xfrm rot="1771310">
              <a:off x="7280225" y="-99962"/>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rot="1771310">
              <a:off x="-150275" y="259501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 name="Google Shape;205;p6"/>
            <p:cNvPicPr preferRelativeResize="0"/>
            <p:nvPr/>
          </p:nvPicPr>
          <p:blipFill rotWithShape="1">
            <a:blip r:embed="rId2">
              <a:alphaModFix/>
            </a:blip>
            <a:srcRect l="28959" t="12546" r="12546" b="12546"/>
            <a:stretch/>
          </p:blipFill>
          <p:spPr>
            <a:xfrm rot="10800000">
              <a:off x="8517074" y="3273677"/>
              <a:ext cx="726651" cy="596548"/>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06"/>
        <p:cNvGrpSpPr/>
        <p:nvPr/>
      </p:nvGrpSpPr>
      <p:grpSpPr>
        <a:xfrm>
          <a:off x="0" y="0"/>
          <a:ext cx="0" cy="0"/>
          <a:chOff x="0" y="0"/>
          <a:chExt cx="0" cy="0"/>
        </a:xfrm>
      </p:grpSpPr>
      <p:grpSp>
        <p:nvGrpSpPr>
          <p:cNvPr id="207" name="Google Shape;207;p7"/>
          <p:cNvGrpSpPr/>
          <p:nvPr/>
        </p:nvGrpSpPr>
        <p:grpSpPr>
          <a:xfrm>
            <a:off x="-6475" y="2927242"/>
            <a:ext cx="9250200" cy="2229968"/>
            <a:chOff x="-6475" y="2927242"/>
            <a:chExt cx="9250200" cy="2229968"/>
          </a:xfrm>
        </p:grpSpPr>
        <p:grpSp>
          <p:nvGrpSpPr>
            <p:cNvPr id="208" name="Google Shape;208;p7"/>
            <p:cNvGrpSpPr/>
            <p:nvPr/>
          </p:nvGrpSpPr>
          <p:grpSpPr>
            <a:xfrm flipH="1">
              <a:off x="5831182" y="2927242"/>
              <a:ext cx="3303413" cy="1672406"/>
              <a:chOff x="-6475" y="2302000"/>
              <a:chExt cx="3303413" cy="1865900"/>
            </a:xfrm>
          </p:grpSpPr>
          <p:sp>
            <p:nvSpPr>
              <p:cNvPr id="209" name="Google Shape;209;p7"/>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7"/>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7"/>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7"/>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7"/>
            <p:cNvGrpSpPr/>
            <p:nvPr/>
          </p:nvGrpSpPr>
          <p:grpSpPr>
            <a:xfrm>
              <a:off x="-6475" y="2927242"/>
              <a:ext cx="3303413" cy="1672406"/>
              <a:chOff x="-6475" y="2302000"/>
              <a:chExt cx="3303413" cy="1865900"/>
            </a:xfrm>
          </p:grpSpPr>
          <p:sp>
            <p:nvSpPr>
              <p:cNvPr id="218" name="Google Shape;218;p7"/>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7"/>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7"/>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7"/>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7"/>
            <p:cNvGrpSpPr/>
            <p:nvPr/>
          </p:nvGrpSpPr>
          <p:grpSpPr>
            <a:xfrm>
              <a:off x="-6475" y="4609669"/>
              <a:ext cx="9250200" cy="547540"/>
              <a:chOff x="-6475" y="4167900"/>
              <a:chExt cx="9250200" cy="988875"/>
            </a:xfrm>
          </p:grpSpPr>
          <p:cxnSp>
            <p:nvCxnSpPr>
              <p:cNvPr id="227" name="Google Shape;227;p7"/>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228" name="Google Shape;228;p7"/>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229" name="Google Shape;229;p7"/>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230" name="Google Shape;230;p7"/>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231" name="Google Shape;231;p7"/>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232" name="Google Shape;232;p7"/>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233" name="Google Shape;233;p7"/>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234" name="Google Shape;234;p7"/>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235" name="Google Shape;235;p7"/>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236" name="Google Shape;236;p7"/>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237" name="Google Shape;237;p7"/>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238" name="Google Shape;238;p7"/>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239" name="Google Shape;239;p7"/>
          <p:cNvSpPr txBox="1">
            <a:spLocks noGrp="1"/>
          </p:cNvSpPr>
          <p:nvPr>
            <p:ph type="title"/>
          </p:nvPr>
        </p:nvSpPr>
        <p:spPr>
          <a:xfrm>
            <a:off x="723325" y="539500"/>
            <a:ext cx="4602600" cy="11994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0" name="Google Shape;240;p7"/>
          <p:cNvSpPr txBox="1">
            <a:spLocks noGrp="1"/>
          </p:cNvSpPr>
          <p:nvPr>
            <p:ph type="subTitle" idx="1"/>
          </p:nvPr>
        </p:nvSpPr>
        <p:spPr>
          <a:xfrm>
            <a:off x="720000" y="1738900"/>
            <a:ext cx="4602600" cy="198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Barlow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41" name="Google Shape;241;p7"/>
          <p:cNvGrpSpPr/>
          <p:nvPr/>
        </p:nvGrpSpPr>
        <p:grpSpPr>
          <a:xfrm>
            <a:off x="2367796" y="-196653"/>
            <a:ext cx="7063013" cy="4638545"/>
            <a:chOff x="2367796" y="-196653"/>
            <a:chExt cx="7063013" cy="4638545"/>
          </a:xfrm>
        </p:grpSpPr>
        <p:sp>
          <p:nvSpPr>
            <p:cNvPr id="242" name="Google Shape;242;p7"/>
            <p:cNvSpPr/>
            <p:nvPr/>
          </p:nvSpPr>
          <p:spPr>
            <a:xfrm rot="1771310">
              <a:off x="2431250" y="-133137"/>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rot="1771310">
              <a:off x="8643475" y="40285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4" name="Google Shape;244;p7"/>
            <p:cNvPicPr preferRelativeResize="0"/>
            <p:nvPr/>
          </p:nvPicPr>
          <p:blipFill rotWithShape="1">
            <a:blip r:embed="rId2">
              <a:alphaModFix/>
            </a:blip>
            <a:srcRect l="28959" t="12546" r="12546" b="12546"/>
            <a:stretch/>
          </p:blipFill>
          <p:spPr>
            <a:xfrm rot="-2524089">
              <a:off x="8597923" y="931801"/>
              <a:ext cx="726650" cy="596548"/>
            </a:xfrm>
            <a:prstGeom prst="rect">
              <a:avLst/>
            </a:prstGeom>
            <a:noFill/>
            <a:ln>
              <a:noFill/>
            </a:ln>
          </p:spPr>
        </p:pic>
      </p:grpSp>
      <p:sp>
        <p:nvSpPr>
          <p:cNvPr id="245" name="Google Shape;245;p7"/>
          <p:cNvSpPr/>
          <p:nvPr/>
        </p:nvSpPr>
        <p:spPr>
          <a:xfrm rot="1771233">
            <a:off x="5380874" y="1566740"/>
            <a:ext cx="3479443" cy="3478241"/>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46"/>
        <p:cNvGrpSpPr/>
        <p:nvPr/>
      </p:nvGrpSpPr>
      <p:grpSpPr>
        <a:xfrm>
          <a:off x="0" y="0"/>
          <a:ext cx="0" cy="0"/>
          <a:chOff x="0" y="0"/>
          <a:chExt cx="0" cy="0"/>
        </a:xfrm>
      </p:grpSpPr>
      <p:grpSp>
        <p:nvGrpSpPr>
          <p:cNvPr id="247" name="Google Shape;247;p8"/>
          <p:cNvGrpSpPr/>
          <p:nvPr/>
        </p:nvGrpSpPr>
        <p:grpSpPr>
          <a:xfrm>
            <a:off x="-6475" y="2927242"/>
            <a:ext cx="9250200" cy="2229968"/>
            <a:chOff x="-6475" y="2927242"/>
            <a:chExt cx="9250200" cy="2229968"/>
          </a:xfrm>
        </p:grpSpPr>
        <p:grpSp>
          <p:nvGrpSpPr>
            <p:cNvPr id="248" name="Google Shape;248;p8"/>
            <p:cNvGrpSpPr/>
            <p:nvPr/>
          </p:nvGrpSpPr>
          <p:grpSpPr>
            <a:xfrm flipH="1">
              <a:off x="5831182" y="2927242"/>
              <a:ext cx="3303413" cy="1672406"/>
              <a:chOff x="-6475" y="2302000"/>
              <a:chExt cx="3303413" cy="1865900"/>
            </a:xfrm>
          </p:grpSpPr>
          <p:sp>
            <p:nvSpPr>
              <p:cNvPr id="249" name="Google Shape;249;p8"/>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8"/>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8"/>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8"/>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8"/>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8"/>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8"/>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8"/>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 name="Google Shape;257;p8"/>
            <p:cNvGrpSpPr/>
            <p:nvPr/>
          </p:nvGrpSpPr>
          <p:grpSpPr>
            <a:xfrm>
              <a:off x="-6475" y="2927242"/>
              <a:ext cx="3303413" cy="1672406"/>
              <a:chOff x="-6475" y="2302000"/>
              <a:chExt cx="3303413" cy="1865900"/>
            </a:xfrm>
          </p:grpSpPr>
          <p:sp>
            <p:nvSpPr>
              <p:cNvPr id="258" name="Google Shape;258;p8"/>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8"/>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8"/>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8"/>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8"/>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8"/>
            <p:cNvGrpSpPr/>
            <p:nvPr/>
          </p:nvGrpSpPr>
          <p:grpSpPr>
            <a:xfrm>
              <a:off x="-6475" y="4609669"/>
              <a:ext cx="9250200" cy="547540"/>
              <a:chOff x="-6475" y="4167900"/>
              <a:chExt cx="9250200" cy="988875"/>
            </a:xfrm>
          </p:grpSpPr>
          <p:cxnSp>
            <p:nvCxnSpPr>
              <p:cNvPr id="267" name="Google Shape;267;p8"/>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268" name="Google Shape;268;p8"/>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269" name="Google Shape;269;p8"/>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270" name="Google Shape;270;p8"/>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271" name="Google Shape;271;p8"/>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272" name="Google Shape;272;p8"/>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273" name="Google Shape;273;p8"/>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274" name="Google Shape;274;p8"/>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275" name="Google Shape;275;p8"/>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276" name="Google Shape;276;p8"/>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277" name="Google Shape;277;p8"/>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278" name="Google Shape;278;p8"/>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279" name="Google Shape;279;p8"/>
          <p:cNvSpPr txBox="1">
            <a:spLocks noGrp="1"/>
          </p:cNvSpPr>
          <p:nvPr>
            <p:ph type="title"/>
          </p:nvPr>
        </p:nvSpPr>
        <p:spPr>
          <a:xfrm>
            <a:off x="719988" y="754313"/>
            <a:ext cx="5797500" cy="22875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80" name="Google Shape;280;p8"/>
          <p:cNvGrpSpPr/>
          <p:nvPr/>
        </p:nvGrpSpPr>
        <p:grpSpPr>
          <a:xfrm>
            <a:off x="66224" y="-220453"/>
            <a:ext cx="6082317" cy="5062870"/>
            <a:chOff x="66224" y="-220453"/>
            <a:chExt cx="6082317" cy="5062870"/>
          </a:xfrm>
        </p:grpSpPr>
        <p:sp>
          <p:nvSpPr>
            <p:cNvPr id="281" name="Google Shape;281;p8"/>
            <p:cNvSpPr/>
            <p:nvPr/>
          </p:nvSpPr>
          <p:spPr>
            <a:xfrm rot="1771310">
              <a:off x="5735150" y="-156937"/>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rot="1771310">
              <a:off x="4397025" y="44290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rot="1771310">
              <a:off x="306600" y="2649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4" name="Google Shape;284;p8"/>
            <p:cNvPicPr preferRelativeResize="0"/>
            <p:nvPr/>
          </p:nvPicPr>
          <p:blipFill rotWithShape="1">
            <a:blip r:embed="rId2">
              <a:alphaModFix/>
            </a:blip>
            <a:srcRect l="28959" t="12546" r="12546" b="12546"/>
            <a:stretch/>
          </p:blipFill>
          <p:spPr>
            <a:xfrm rot="10800000">
              <a:off x="66224" y="2764527"/>
              <a:ext cx="726651" cy="596548"/>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85"/>
        <p:cNvGrpSpPr/>
        <p:nvPr/>
      </p:nvGrpSpPr>
      <p:grpSpPr>
        <a:xfrm>
          <a:off x="0" y="0"/>
          <a:ext cx="0" cy="0"/>
          <a:chOff x="0" y="0"/>
          <a:chExt cx="0" cy="0"/>
        </a:xfrm>
      </p:grpSpPr>
      <p:grpSp>
        <p:nvGrpSpPr>
          <p:cNvPr id="286" name="Google Shape;286;p9"/>
          <p:cNvGrpSpPr/>
          <p:nvPr/>
        </p:nvGrpSpPr>
        <p:grpSpPr>
          <a:xfrm>
            <a:off x="-6475" y="2927242"/>
            <a:ext cx="9250200" cy="2229968"/>
            <a:chOff x="-6475" y="2927242"/>
            <a:chExt cx="9250200" cy="2229968"/>
          </a:xfrm>
        </p:grpSpPr>
        <p:grpSp>
          <p:nvGrpSpPr>
            <p:cNvPr id="287" name="Google Shape;287;p9"/>
            <p:cNvGrpSpPr/>
            <p:nvPr/>
          </p:nvGrpSpPr>
          <p:grpSpPr>
            <a:xfrm flipH="1">
              <a:off x="5831182" y="2927242"/>
              <a:ext cx="3303413" cy="1672406"/>
              <a:chOff x="-6475" y="2302000"/>
              <a:chExt cx="3303413" cy="1865900"/>
            </a:xfrm>
          </p:grpSpPr>
          <p:sp>
            <p:nvSpPr>
              <p:cNvPr id="288" name="Google Shape;288;p9"/>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9"/>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9"/>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9"/>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9"/>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9"/>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9"/>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9"/>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9"/>
            <p:cNvGrpSpPr/>
            <p:nvPr/>
          </p:nvGrpSpPr>
          <p:grpSpPr>
            <a:xfrm>
              <a:off x="-6475" y="2927242"/>
              <a:ext cx="3303413" cy="1672406"/>
              <a:chOff x="-6475" y="2302000"/>
              <a:chExt cx="3303413" cy="1865900"/>
            </a:xfrm>
          </p:grpSpPr>
          <p:sp>
            <p:nvSpPr>
              <p:cNvPr id="297" name="Google Shape;297;p9"/>
              <p:cNvSpPr/>
              <p:nvPr/>
            </p:nvSpPr>
            <p:spPr>
              <a:xfrm>
                <a:off x="-6475" y="2302000"/>
                <a:ext cx="298800" cy="18657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9"/>
              <p:cNvSpPr/>
              <p:nvPr/>
            </p:nvSpPr>
            <p:spPr>
              <a:xfrm>
                <a:off x="422755" y="2999625"/>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9"/>
              <p:cNvSpPr/>
              <p:nvPr/>
            </p:nvSpPr>
            <p:spPr>
              <a:xfrm>
                <a:off x="851986" y="2740800"/>
                <a:ext cx="298800" cy="14271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9"/>
              <p:cNvSpPr/>
              <p:nvPr/>
            </p:nvSpPr>
            <p:spPr>
              <a:xfrm>
                <a:off x="1281216" y="2999500"/>
                <a:ext cx="298800" cy="11682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9"/>
              <p:cNvSpPr/>
              <p:nvPr/>
            </p:nvSpPr>
            <p:spPr>
              <a:xfrm>
                <a:off x="1710446"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9"/>
              <p:cNvSpPr/>
              <p:nvPr/>
            </p:nvSpPr>
            <p:spPr>
              <a:xfrm>
                <a:off x="2139677"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9"/>
              <p:cNvSpPr/>
              <p:nvPr/>
            </p:nvSpPr>
            <p:spPr>
              <a:xfrm>
                <a:off x="2568907" y="2528400"/>
                <a:ext cx="298800" cy="16395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9"/>
              <p:cNvSpPr/>
              <p:nvPr/>
            </p:nvSpPr>
            <p:spPr>
              <a:xfrm>
                <a:off x="2998138" y="3653050"/>
                <a:ext cx="298800" cy="514800"/>
              </a:xfrm>
              <a:prstGeom prst="rect">
                <a:avLst/>
              </a:pr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9"/>
            <p:cNvGrpSpPr/>
            <p:nvPr/>
          </p:nvGrpSpPr>
          <p:grpSpPr>
            <a:xfrm>
              <a:off x="-6475" y="4609669"/>
              <a:ext cx="9250200" cy="547540"/>
              <a:chOff x="-6475" y="4167900"/>
              <a:chExt cx="9250200" cy="988875"/>
            </a:xfrm>
          </p:grpSpPr>
          <p:cxnSp>
            <p:nvCxnSpPr>
              <p:cNvPr id="306" name="Google Shape;306;p9"/>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07" name="Google Shape;307;p9"/>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08" name="Google Shape;308;p9"/>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09" name="Google Shape;309;p9"/>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310" name="Google Shape;310;p9"/>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311" name="Google Shape;311;p9"/>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312" name="Google Shape;312;p9"/>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313" name="Google Shape;313;p9"/>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314" name="Google Shape;314;p9"/>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315" name="Google Shape;315;p9"/>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316" name="Google Shape;316;p9"/>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317" name="Google Shape;317;p9"/>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grpSp>
      <p:sp>
        <p:nvSpPr>
          <p:cNvPr id="318" name="Google Shape;318;p9"/>
          <p:cNvSpPr txBox="1">
            <a:spLocks noGrp="1"/>
          </p:cNvSpPr>
          <p:nvPr>
            <p:ph type="title"/>
          </p:nvPr>
        </p:nvSpPr>
        <p:spPr>
          <a:xfrm>
            <a:off x="713225" y="1472700"/>
            <a:ext cx="4458900" cy="13560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9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19" name="Google Shape;319;p9"/>
          <p:cNvSpPr txBox="1">
            <a:spLocks noGrp="1"/>
          </p:cNvSpPr>
          <p:nvPr>
            <p:ph type="subTitle" idx="1"/>
          </p:nvPr>
        </p:nvSpPr>
        <p:spPr>
          <a:xfrm>
            <a:off x="886509" y="2980525"/>
            <a:ext cx="4285500" cy="589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20" name="Google Shape;320;p9"/>
          <p:cNvGrpSpPr/>
          <p:nvPr/>
        </p:nvGrpSpPr>
        <p:grpSpPr>
          <a:xfrm>
            <a:off x="1080609" y="-196653"/>
            <a:ext cx="7952267" cy="5135645"/>
            <a:chOff x="1080609" y="-196653"/>
            <a:chExt cx="7952267" cy="5135645"/>
          </a:xfrm>
        </p:grpSpPr>
        <p:sp>
          <p:nvSpPr>
            <p:cNvPr id="321" name="Google Shape;321;p9"/>
            <p:cNvSpPr/>
            <p:nvPr/>
          </p:nvSpPr>
          <p:spPr>
            <a:xfrm rot="1771310">
              <a:off x="8255800" y="-55562"/>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rot="1771310">
              <a:off x="2431250" y="-133137"/>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rot="1771310">
              <a:off x="1144063" y="45256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4" name="Google Shape;324;p9"/>
            <p:cNvPicPr preferRelativeResize="0"/>
            <p:nvPr/>
          </p:nvPicPr>
          <p:blipFill rotWithShape="1">
            <a:blip r:embed="rId2">
              <a:alphaModFix/>
            </a:blip>
            <a:srcRect l="28959" t="12546" r="12546" b="12546"/>
            <a:stretch/>
          </p:blipFill>
          <p:spPr>
            <a:xfrm rot="10800000">
              <a:off x="8306224" y="1180952"/>
              <a:ext cx="726651" cy="596548"/>
            </a:xfrm>
            <a:prstGeom prst="rect">
              <a:avLst/>
            </a:prstGeom>
            <a:noFill/>
            <a:ln>
              <a:noFill/>
            </a:ln>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5"/>
        <p:cNvGrpSpPr/>
        <p:nvPr/>
      </p:nvGrpSpPr>
      <p:grpSpPr>
        <a:xfrm>
          <a:off x="0" y="0"/>
          <a:ext cx="0" cy="0"/>
          <a:chOff x="0" y="0"/>
          <a:chExt cx="0" cy="0"/>
        </a:xfrm>
      </p:grpSpPr>
      <p:sp>
        <p:nvSpPr>
          <p:cNvPr id="326" name="Google Shape;326;p10"/>
          <p:cNvSpPr txBox="1">
            <a:spLocks noGrp="1"/>
          </p:cNvSpPr>
          <p:nvPr>
            <p:ph type="title"/>
          </p:nvPr>
        </p:nvSpPr>
        <p:spPr>
          <a:xfrm>
            <a:off x="713225" y="539500"/>
            <a:ext cx="5838000" cy="11793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327" name="Google Shape;327;p10"/>
          <p:cNvGrpSpPr/>
          <p:nvPr/>
        </p:nvGrpSpPr>
        <p:grpSpPr>
          <a:xfrm>
            <a:off x="73471" y="-235628"/>
            <a:ext cx="8720629" cy="5379120"/>
            <a:chOff x="73471" y="-235628"/>
            <a:chExt cx="8720629" cy="5379120"/>
          </a:xfrm>
        </p:grpSpPr>
        <p:sp>
          <p:nvSpPr>
            <p:cNvPr id="328" name="Google Shape;328;p10"/>
            <p:cNvSpPr/>
            <p:nvPr/>
          </p:nvSpPr>
          <p:spPr>
            <a:xfrm rot="1771310">
              <a:off x="136925" y="2276476"/>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0"/>
            <p:cNvSpPr/>
            <p:nvPr/>
          </p:nvSpPr>
          <p:spPr>
            <a:xfrm rot="1771310">
              <a:off x="5907475" y="-172112"/>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0"/>
            <p:cNvSpPr/>
            <p:nvPr/>
          </p:nvSpPr>
          <p:spPr>
            <a:xfrm rot="1771310">
              <a:off x="3415400" y="47301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1" name="Google Shape;331;p10"/>
            <p:cNvPicPr preferRelativeResize="0"/>
            <p:nvPr/>
          </p:nvPicPr>
          <p:blipFill rotWithShape="1">
            <a:blip r:embed="rId2">
              <a:alphaModFix/>
            </a:blip>
            <a:srcRect l="28959" t="12546" r="12546" b="12546"/>
            <a:stretch/>
          </p:blipFill>
          <p:spPr>
            <a:xfrm rot="10800000">
              <a:off x="8067449" y="241227"/>
              <a:ext cx="726651" cy="596548"/>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ecular One"/>
              <a:buNone/>
              <a:defRPr sz="3500">
                <a:solidFill>
                  <a:schemeClr val="dk1"/>
                </a:solidFill>
                <a:latin typeface="Secular One"/>
                <a:ea typeface="Secular One"/>
                <a:cs typeface="Secular One"/>
                <a:sym typeface="Secular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sp>
        <p:nvSpPr>
          <p:cNvPr id="1067" name="Google Shape;1067;p29"/>
          <p:cNvSpPr txBox="1">
            <a:spLocks noGrp="1"/>
          </p:cNvSpPr>
          <p:nvPr>
            <p:ph type="ctrTitle" idx="2"/>
          </p:nvPr>
        </p:nvSpPr>
        <p:spPr>
          <a:xfrm>
            <a:off x="475125" y="969225"/>
            <a:ext cx="5725500" cy="3062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4000" b="1" dirty="0">
                <a:solidFill>
                  <a:srgbClr val="000000"/>
                </a:solidFill>
                <a:latin typeface="Times New Roman"/>
                <a:ea typeface="Times New Roman"/>
                <a:cs typeface="Times New Roman"/>
                <a:sym typeface="Times New Roman"/>
              </a:rPr>
              <a:t>Code Guard: A Robust Error Detector and Highlighter for Codebases</a:t>
            </a:r>
            <a:endParaRPr sz="4000" b="1" dirty="0">
              <a:solidFill>
                <a:srgbClr val="000000"/>
              </a:solidFill>
              <a:latin typeface="Times New Roman"/>
              <a:ea typeface="Times New Roman"/>
              <a:cs typeface="Times New Roman"/>
              <a:sym typeface="Times New Roman"/>
            </a:endParaRPr>
          </a:p>
          <a:p>
            <a:pPr marL="0" lvl="0" indent="0" algn="l" rtl="0">
              <a:lnSpc>
                <a:spcPct val="418818"/>
              </a:lnSpc>
              <a:spcBef>
                <a:spcPts val="0"/>
              </a:spcBef>
              <a:spcAft>
                <a:spcPts val="0"/>
              </a:spcAft>
              <a:buNone/>
            </a:pPr>
            <a:endParaRPr sz="3000" b="1" dirty="0">
              <a:solidFill>
                <a:srgbClr val="000000"/>
              </a:solidFill>
              <a:latin typeface="Bebas Neue"/>
              <a:ea typeface="Bebas Neue"/>
              <a:cs typeface="Bebas Neue"/>
              <a:sym typeface="Bebas Neue"/>
            </a:endParaRPr>
          </a:p>
          <a:p>
            <a:pPr marL="0" lvl="0" indent="0" algn="l" rtl="0">
              <a:spcBef>
                <a:spcPts val="0"/>
              </a:spcBef>
              <a:spcAft>
                <a:spcPts val="0"/>
              </a:spcAft>
              <a:buNone/>
            </a:pPr>
            <a:endParaRPr dirty="0"/>
          </a:p>
        </p:txBody>
      </p:sp>
      <p:grpSp>
        <p:nvGrpSpPr>
          <p:cNvPr id="1068" name="Google Shape;1068;p29"/>
          <p:cNvGrpSpPr/>
          <p:nvPr/>
        </p:nvGrpSpPr>
        <p:grpSpPr>
          <a:xfrm>
            <a:off x="6063281" y="1982197"/>
            <a:ext cx="2982003" cy="2825777"/>
            <a:chOff x="405994" y="1318049"/>
            <a:chExt cx="3395199" cy="3217326"/>
          </a:xfrm>
        </p:grpSpPr>
        <p:pic>
          <p:nvPicPr>
            <p:cNvPr id="1069" name="Google Shape;1069;p29"/>
            <p:cNvPicPr preferRelativeResize="0"/>
            <p:nvPr/>
          </p:nvPicPr>
          <p:blipFill rotWithShape="1">
            <a:blip r:embed="rId3">
              <a:alphaModFix/>
            </a:blip>
            <a:srcRect t="14449"/>
            <a:stretch/>
          </p:blipFill>
          <p:spPr>
            <a:xfrm>
              <a:off x="405994" y="1318049"/>
              <a:ext cx="3395199" cy="3217326"/>
            </a:xfrm>
            <a:prstGeom prst="rect">
              <a:avLst/>
            </a:prstGeom>
            <a:noFill/>
            <a:ln>
              <a:noFill/>
            </a:ln>
            <a:effectLst>
              <a:outerShdw blurRad="271463" dist="114300" dir="21540000" algn="bl" rotWithShape="0">
                <a:schemeClr val="lt1">
                  <a:alpha val="90000"/>
                </a:schemeClr>
              </a:outerShdw>
            </a:effectLst>
          </p:spPr>
        </p:pic>
        <p:grpSp>
          <p:nvGrpSpPr>
            <p:cNvPr id="1070" name="Google Shape;1070;p29"/>
            <p:cNvGrpSpPr/>
            <p:nvPr/>
          </p:nvGrpSpPr>
          <p:grpSpPr>
            <a:xfrm>
              <a:off x="1873458" y="3693401"/>
              <a:ext cx="848565" cy="408774"/>
              <a:chOff x="1873458" y="3693401"/>
              <a:chExt cx="848565" cy="408774"/>
            </a:xfrm>
          </p:grpSpPr>
          <p:pic>
            <p:nvPicPr>
              <p:cNvPr id="1071" name="Google Shape;1071;p29"/>
              <p:cNvPicPr preferRelativeResize="0"/>
              <p:nvPr/>
            </p:nvPicPr>
            <p:blipFill rotWithShape="1">
              <a:blip r:embed="rId4">
                <a:alphaModFix amt="80000"/>
              </a:blip>
              <a:srcRect t="19048" r="17641"/>
              <a:stretch/>
            </p:blipFill>
            <p:spPr>
              <a:xfrm rot="10800000">
                <a:off x="2552699" y="3795698"/>
                <a:ext cx="169324" cy="156124"/>
              </a:xfrm>
              <a:prstGeom prst="rect">
                <a:avLst/>
              </a:prstGeom>
              <a:noFill/>
              <a:ln>
                <a:noFill/>
              </a:ln>
              <a:effectLst>
                <a:outerShdw blurRad="200025" dist="19050" dir="5400000" algn="bl" rotWithShape="0">
                  <a:schemeClr val="lt1">
                    <a:alpha val="80000"/>
                  </a:schemeClr>
                </a:outerShdw>
              </a:effectLst>
            </p:spPr>
          </p:pic>
          <p:pic>
            <p:nvPicPr>
              <p:cNvPr id="1072" name="Google Shape;1072;p29"/>
              <p:cNvPicPr preferRelativeResize="0"/>
              <p:nvPr/>
            </p:nvPicPr>
            <p:blipFill rotWithShape="1">
              <a:blip r:embed="rId4">
                <a:alphaModFix amt="80000"/>
              </a:blip>
              <a:srcRect t="19048" r="17641"/>
              <a:stretch/>
            </p:blipFill>
            <p:spPr>
              <a:xfrm rot="10800000">
                <a:off x="2165250" y="3777174"/>
                <a:ext cx="120750" cy="111327"/>
              </a:xfrm>
              <a:prstGeom prst="rect">
                <a:avLst/>
              </a:prstGeom>
              <a:noFill/>
              <a:ln>
                <a:noFill/>
              </a:ln>
              <a:effectLst>
                <a:outerShdw blurRad="200025" dist="19050" dir="5400000" algn="bl" rotWithShape="0">
                  <a:schemeClr val="lt1">
                    <a:alpha val="80000"/>
                  </a:schemeClr>
                </a:outerShdw>
              </a:effectLst>
            </p:spPr>
          </p:pic>
          <p:pic>
            <p:nvPicPr>
              <p:cNvPr id="1073" name="Google Shape;1073;p29"/>
              <p:cNvPicPr preferRelativeResize="0"/>
              <p:nvPr/>
            </p:nvPicPr>
            <p:blipFill rotWithShape="1">
              <a:blip r:embed="rId4">
                <a:alphaModFix amt="80000"/>
              </a:blip>
              <a:srcRect t="19048" r="17641"/>
              <a:stretch/>
            </p:blipFill>
            <p:spPr>
              <a:xfrm rot="10800000">
                <a:off x="2306998" y="3952399"/>
                <a:ext cx="162452" cy="149776"/>
              </a:xfrm>
              <a:prstGeom prst="rect">
                <a:avLst/>
              </a:prstGeom>
              <a:noFill/>
              <a:ln>
                <a:noFill/>
              </a:ln>
              <a:effectLst>
                <a:outerShdw blurRad="200025" dist="19050" dir="5400000" algn="bl" rotWithShape="0">
                  <a:schemeClr val="lt1">
                    <a:alpha val="80000"/>
                  </a:schemeClr>
                </a:outerShdw>
              </a:effectLst>
            </p:spPr>
          </p:pic>
          <p:pic>
            <p:nvPicPr>
              <p:cNvPr id="1074" name="Google Shape;1074;p29"/>
              <p:cNvPicPr preferRelativeResize="0"/>
              <p:nvPr/>
            </p:nvPicPr>
            <p:blipFill rotWithShape="1">
              <a:blip r:embed="rId4">
                <a:alphaModFix amt="80000"/>
              </a:blip>
              <a:srcRect t="19048" r="17641"/>
              <a:stretch/>
            </p:blipFill>
            <p:spPr>
              <a:xfrm rot="10800000">
                <a:off x="1873458" y="3693401"/>
                <a:ext cx="164726" cy="151874"/>
              </a:xfrm>
              <a:prstGeom prst="rect">
                <a:avLst/>
              </a:prstGeom>
              <a:noFill/>
              <a:ln>
                <a:noFill/>
              </a:ln>
              <a:effectLst>
                <a:outerShdw blurRad="200025" dist="19050" dir="5400000" algn="bl" rotWithShape="0">
                  <a:schemeClr val="lt1">
                    <a:alpha val="80000"/>
                  </a:schemeClr>
                </a:outerShdw>
              </a:effectLst>
            </p:spPr>
          </p:pic>
        </p:grpSp>
      </p:grpSp>
      <p:pic>
        <p:nvPicPr>
          <p:cNvPr id="1075" name="Google Shape;1075;p29"/>
          <p:cNvPicPr preferRelativeResize="0"/>
          <p:nvPr/>
        </p:nvPicPr>
        <p:blipFill>
          <a:blip r:embed="rId5">
            <a:alphaModFix/>
          </a:blip>
          <a:stretch>
            <a:fillRect/>
          </a:stretch>
        </p:blipFill>
        <p:spPr>
          <a:xfrm>
            <a:off x="6252200" y="606875"/>
            <a:ext cx="1057848" cy="962300"/>
          </a:xfrm>
          <a:prstGeom prst="rect">
            <a:avLst/>
          </a:prstGeom>
          <a:noFill/>
          <a:ln>
            <a:noFill/>
          </a:ln>
        </p:spPr>
      </p:pic>
      <p:pic>
        <p:nvPicPr>
          <p:cNvPr id="1076" name="Google Shape;1076;p29"/>
          <p:cNvPicPr preferRelativeResize="0"/>
          <p:nvPr/>
        </p:nvPicPr>
        <p:blipFill rotWithShape="1">
          <a:blip r:embed="rId6">
            <a:alphaModFix/>
          </a:blip>
          <a:srcRect l="28959" t="12546" r="12546" b="12546"/>
          <a:stretch/>
        </p:blipFill>
        <p:spPr>
          <a:xfrm rot="10800000">
            <a:off x="5045277" y="3329500"/>
            <a:ext cx="854948" cy="701900"/>
          </a:xfrm>
          <a:prstGeom prst="rect">
            <a:avLst/>
          </a:prstGeom>
          <a:noFill/>
          <a:ln>
            <a:noFill/>
          </a:ln>
        </p:spPr>
      </p:pic>
      <p:grpSp>
        <p:nvGrpSpPr>
          <p:cNvPr id="1077" name="Google Shape;1077;p29"/>
          <p:cNvGrpSpPr/>
          <p:nvPr/>
        </p:nvGrpSpPr>
        <p:grpSpPr>
          <a:xfrm>
            <a:off x="8057785" y="1252227"/>
            <a:ext cx="745978" cy="516368"/>
            <a:chOff x="923424" y="1580182"/>
            <a:chExt cx="1171264" cy="810752"/>
          </a:xfrm>
        </p:grpSpPr>
        <p:sp>
          <p:nvSpPr>
            <p:cNvPr id="1078" name="Google Shape;1078;p29"/>
            <p:cNvSpPr/>
            <p:nvPr/>
          </p:nvSpPr>
          <p:spPr>
            <a:xfrm>
              <a:off x="923424" y="1782870"/>
              <a:ext cx="468064" cy="405392"/>
            </a:xfrm>
            <a:custGeom>
              <a:avLst/>
              <a:gdLst/>
              <a:ahLst/>
              <a:cxnLst/>
              <a:rect l="l" t="t" r="r" b="b"/>
              <a:pathLst>
                <a:path w="29254" h="25337" fill="none" extrusionOk="0">
                  <a:moveTo>
                    <a:pt x="21942" y="0"/>
                  </a:moveTo>
                  <a:lnTo>
                    <a:pt x="7314" y="0"/>
                  </a:lnTo>
                  <a:lnTo>
                    <a:pt x="0" y="12668"/>
                  </a:lnTo>
                  <a:lnTo>
                    <a:pt x="7314" y="25336"/>
                  </a:lnTo>
                  <a:lnTo>
                    <a:pt x="21942"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9"/>
            <p:cNvSpPr/>
            <p:nvPr/>
          </p:nvSpPr>
          <p:spPr>
            <a:xfrm>
              <a:off x="1626624" y="1782870"/>
              <a:ext cx="468064" cy="405392"/>
            </a:xfrm>
            <a:custGeom>
              <a:avLst/>
              <a:gdLst/>
              <a:ahLst/>
              <a:cxnLst/>
              <a:rect l="l" t="t" r="r" b="b"/>
              <a:pathLst>
                <a:path w="29254" h="25337" fill="none" extrusionOk="0">
                  <a:moveTo>
                    <a:pt x="21940" y="0"/>
                  </a:moveTo>
                  <a:lnTo>
                    <a:pt x="7314" y="0"/>
                  </a:lnTo>
                  <a:lnTo>
                    <a:pt x="0" y="12668"/>
                  </a:lnTo>
                  <a:lnTo>
                    <a:pt x="7314" y="25336"/>
                  </a:lnTo>
                  <a:lnTo>
                    <a:pt x="21940"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9"/>
            <p:cNvSpPr/>
            <p:nvPr/>
          </p:nvSpPr>
          <p:spPr>
            <a:xfrm>
              <a:off x="1274896" y="1580182"/>
              <a:ext cx="468096" cy="405392"/>
            </a:xfrm>
            <a:custGeom>
              <a:avLst/>
              <a:gdLst/>
              <a:ahLst/>
              <a:cxnLst/>
              <a:rect l="l" t="t" r="r" b="b"/>
              <a:pathLst>
                <a:path w="29256" h="25337" fill="none" extrusionOk="0">
                  <a:moveTo>
                    <a:pt x="21942" y="1"/>
                  </a:moveTo>
                  <a:lnTo>
                    <a:pt x="7314" y="1"/>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9"/>
            <p:cNvSpPr/>
            <p:nvPr/>
          </p:nvSpPr>
          <p:spPr>
            <a:xfrm>
              <a:off x="1274896" y="1985558"/>
              <a:ext cx="468096" cy="405376"/>
            </a:xfrm>
            <a:custGeom>
              <a:avLst/>
              <a:gdLst/>
              <a:ahLst/>
              <a:cxnLst/>
              <a:rect l="l" t="t" r="r" b="b"/>
              <a:pathLst>
                <a:path w="29256" h="25336" fill="none" extrusionOk="0">
                  <a:moveTo>
                    <a:pt x="21942" y="0"/>
                  </a:moveTo>
                  <a:lnTo>
                    <a:pt x="7314" y="0"/>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 name="Google Shape;1082;p29"/>
          <p:cNvSpPr/>
          <p:nvPr/>
        </p:nvSpPr>
        <p:spPr>
          <a:xfrm rot="1771310">
            <a:off x="253375" y="22568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3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9"/>
          <p:cNvSpPr txBox="1"/>
          <p:nvPr/>
        </p:nvSpPr>
        <p:spPr>
          <a:xfrm>
            <a:off x="3474225" y="3329500"/>
            <a:ext cx="2726400" cy="158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Barlow"/>
                <a:ea typeface="Barlow"/>
                <a:cs typeface="Barlow"/>
                <a:sym typeface="Barlow"/>
              </a:rPr>
              <a:t>BY: </a:t>
            </a:r>
            <a:endParaRPr b="1">
              <a:solidFill>
                <a:schemeClr val="dk1"/>
              </a:solidFill>
              <a:latin typeface="Barlow"/>
              <a:ea typeface="Barlow"/>
              <a:cs typeface="Barlow"/>
              <a:sym typeface="Barlow"/>
            </a:endParaRPr>
          </a:p>
          <a:p>
            <a:pPr marL="0" lvl="0" indent="0" algn="l" rtl="0">
              <a:spcBef>
                <a:spcPts val="0"/>
              </a:spcBef>
              <a:spcAft>
                <a:spcPts val="0"/>
              </a:spcAft>
              <a:buNone/>
            </a:pPr>
            <a:r>
              <a:rPr lang="en" b="1">
                <a:solidFill>
                  <a:schemeClr val="dk1"/>
                </a:solidFill>
                <a:latin typeface="Barlow"/>
                <a:ea typeface="Barlow"/>
                <a:cs typeface="Barlow"/>
                <a:sym typeface="Barlow"/>
              </a:rPr>
              <a:t>S. LIKHITHA- 192211956</a:t>
            </a:r>
            <a:endParaRPr b="1">
              <a:solidFill>
                <a:schemeClr val="dk1"/>
              </a:solidFill>
              <a:latin typeface="Barlow"/>
              <a:ea typeface="Barlow"/>
              <a:cs typeface="Barlow"/>
              <a:sym typeface="Barlow"/>
            </a:endParaRPr>
          </a:p>
          <a:p>
            <a:pPr marL="0" lvl="0" indent="0" algn="l" rtl="0">
              <a:spcBef>
                <a:spcPts val="0"/>
              </a:spcBef>
              <a:spcAft>
                <a:spcPts val="0"/>
              </a:spcAft>
              <a:buNone/>
            </a:pPr>
            <a:r>
              <a:rPr lang="en" b="1">
                <a:solidFill>
                  <a:schemeClr val="dk1"/>
                </a:solidFill>
                <a:latin typeface="Barlow"/>
                <a:ea typeface="Barlow"/>
                <a:cs typeface="Barlow"/>
                <a:sym typeface="Barlow"/>
              </a:rPr>
              <a:t>S. KUSUMA SREE- 192210094</a:t>
            </a:r>
            <a:endParaRPr b="1">
              <a:solidFill>
                <a:schemeClr val="dk1"/>
              </a:solidFill>
              <a:latin typeface="Barlow"/>
              <a:ea typeface="Barlow"/>
              <a:cs typeface="Barlow"/>
              <a:sym typeface="Barlow"/>
            </a:endParaRPr>
          </a:p>
          <a:p>
            <a:pPr marL="0" lvl="0" indent="0" algn="l" rtl="0">
              <a:spcBef>
                <a:spcPts val="0"/>
              </a:spcBef>
              <a:spcAft>
                <a:spcPts val="0"/>
              </a:spcAft>
              <a:buNone/>
            </a:pPr>
            <a:r>
              <a:rPr lang="en" b="1">
                <a:solidFill>
                  <a:schemeClr val="dk1"/>
                </a:solidFill>
                <a:latin typeface="Barlow"/>
                <a:ea typeface="Barlow"/>
                <a:cs typeface="Barlow"/>
                <a:sym typeface="Barlow"/>
              </a:rPr>
              <a:t>N. GAYANI- 192211989</a:t>
            </a:r>
            <a:endParaRPr b="1">
              <a:solidFill>
                <a:schemeClr val="dk1"/>
              </a:solidFill>
              <a:latin typeface="Barlow"/>
              <a:ea typeface="Barlow"/>
              <a:cs typeface="Barlow"/>
              <a:sym typeface="Barlow"/>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C76F6-DCBC-0BD0-2B08-0C8A8669EF0C}"/>
              </a:ext>
            </a:extLst>
          </p:cNvPr>
          <p:cNvSpPr>
            <a:spLocks noGrp="1"/>
          </p:cNvSpPr>
          <p:nvPr>
            <p:ph type="title"/>
          </p:nvPr>
        </p:nvSpPr>
        <p:spPr>
          <a:xfrm>
            <a:off x="0" y="0"/>
            <a:ext cx="9403080" cy="5143500"/>
          </a:xfrm>
        </p:spPr>
        <p:txBody>
          <a:bodyPr/>
          <a:lstStyle/>
          <a:p>
            <a:pPr>
              <a:lnSpc>
                <a:spcPct val="115000"/>
              </a:lnSpc>
            </a:pPr>
            <a:r>
              <a:rPr lang="en-IN" sz="1800" dirty="0">
                <a:effectLst/>
                <a:latin typeface="Times New Roman" panose="02020603050405020304" pitchFamily="18" charset="0"/>
                <a:ea typeface="Times New Roman" panose="02020603050405020304" pitchFamily="18" charset="0"/>
              </a:rPr>
              <a:t>while (*</a:t>
            </a:r>
            <a:r>
              <a:rPr lang="en-IN" sz="1800" dirty="0" err="1">
                <a:effectLst/>
                <a:latin typeface="Times New Roman" panose="02020603050405020304" pitchFamily="18" charset="0"/>
                <a:ea typeface="Times New Roman" panose="02020603050405020304" pitchFamily="18" charset="0"/>
              </a:rPr>
              <a:t>ptr</a:t>
            </a:r>
            <a:r>
              <a:rPr lang="en-IN" sz="1800" dirty="0">
                <a:effectLst/>
                <a:latin typeface="Times New Roman" panose="02020603050405020304" pitchFamily="18" charset="0"/>
                <a:ea typeface="Times New Roman" panose="02020603050405020304" pitchFamily="18" charset="0"/>
              </a:rPr>
              <a:t> != '\0')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Check for end of line</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if (*</a:t>
            </a:r>
            <a:r>
              <a:rPr lang="en-IN" sz="1800" dirty="0" err="1">
                <a:effectLst/>
                <a:latin typeface="Times New Roman" panose="02020603050405020304" pitchFamily="18" charset="0"/>
                <a:ea typeface="Times New Roman" panose="02020603050405020304" pitchFamily="18" charset="0"/>
              </a:rPr>
              <a:t>ptr</a:t>
            </a:r>
            <a:r>
              <a:rPr lang="en-IN" sz="1800" dirty="0">
                <a:effectLst/>
                <a:latin typeface="Times New Roman" panose="02020603050405020304" pitchFamily="18" charset="0"/>
                <a:ea typeface="Times New Roman" panose="02020603050405020304" pitchFamily="18" charset="0"/>
              </a:rPr>
              <a:t> == '\n')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rPr>
              <a:t>line_number</a:t>
            </a:r>
            <a:r>
              <a:rPr lang="en-IN" sz="1800" dirty="0">
                <a:effectLst/>
                <a:latin typeface="Times New Roman" panose="02020603050405020304" pitchFamily="18" charset="0"/>
                <a:ea typeface="Times New Roman" panose="02020603050405020304" pitchFamily="18" charset="0"/>
              </a:rPr>
              <a:t>++;</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Check for errors</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for (int </a:t>
            </a:r>
            <a:r>
              <a:rPr lang="en-IN" sz="1800" dirty="0" err="1">
                <a:effectLst/>
                <a:latin typeface="Times New Roman" panose="02020603050405020304" pitchFamily="18" charset="0"/>
                <a:ea typeface="Times New Roman" panose="02020603050405020304" pitchFamily="18" charset="0"/>
              </a:rPr>
              <a:t>i</a:t>
            </a:r>
            <a:r>
              <a:rPr lang="en-IN" sz="1800" dirty="0">
                <a:effectLst/>
                <a:latin typeface="Times New Roman" panose="02020603050405020304" pitchFamily="18" charset="0"/>
                <a:ea typeface="Times New Roman" panose="02020603050405020304" pitchFamily="18" charset="0"/>
              </a:rPr>
              <a:t> = 0; </a:t>
            </a:r>
            <a:r>
              <a:rPr lang="en-IN" sz="1800" dirty="0" err="1">
                <a:effectLst/>
                <a:latin typeface="Times New Roman" panose="02020603050405020304" pitchFamily="18" charset="0"/>
                <a:ea typeface="Times New Roman" panose="02020603050405020304" pitchFamily="18" charset="0"/>
              </a:rPr>
              <a:t>i</a:t>
            </a:r>
            <a:r>
              <a:rPr lang="en-IN" sz="1800" dirty="0">
                <a:effectLst/>
                <a:latin typeface="Times New Roman" panose="02020603050405020304" pitchFamily="18" charset="0"/>
                <a:ea typeface="Times New Roman" panose="02020603050405020304" pitchFamily="18" charset="0"/>
              </a:rPr>
              <a:t> &lt; </a:t>
            </a:r>
            <a:r>
              <a:rPr lang="en-IN" sz="1800" dirty="0" err="1">
                <a:effectLst/>
                <a:latin typeface="Times New Roman" panose="02020603050405020304" pitchFamily="18" charset="0"/>
                <a:ea typeface="Times New Roman" panose="02020603050405020304" pitchFamily="18" charset="0"/>
              </a:rPr>
              <a:t>sizeof</a:t>
            </a:r>
            <a:r>
              <a:rPr lang="en-IN" sz="1800" dirty="0">
                <a:effectLst/>
                <a:latin typeface="Times New Roman" panose="02020603050405020304" pitchFamily="18" charset="0"/>
                <a:ea typeface="Times New Roman" panose="02020603050405020304" pitchFamily="18" charset="0"/>
              </a:rPr>
              <a:t>(errors) / </a:t>
            </a:r>
            <a:r>
              <a:rPr lang="en-IN" sz="1800" dirty="0" err="1">
                <a:effectLst/>
                <a:latin typeface="Times New Roman" panose="02020603050405020304" pitchFamily="18" charset="0"/>
                <a:ea typeface="Times New Roman" panose="02020603050405020304" pitchFamily="18" charset="0"/>
              </a:rPr>
              <a:t>sizeof</a:t>
            </a:r>
            <a:r>
              <a:rPr lang="en-IN" sz="1800" dirty="0">
                <a:effectLst/>
                <a:latin typeface="Times New Roman" panose="02020603050405020304" pitchFamily="18" charset="0"/>
                <a:ea typeface="Times New Roman" panose="02020603050405020304" pitchFamily="18" charset="0"/>
              </a:rPr>
              <a:t>(errors[0]); </a:t>
            </a:r>
            <a:r>
              <a:rPr lang="en-IN" sz="1800" dirty="0" err="1">
                <a:effectLst/>
                <a:latin typeface="Times New Roman" panose="02020603050405020304" pitchFamily="18" charset="0"/>
                <a:ea typeface="Times New Roman" panose="02020603050405020304" pitchFamily="18" charset="0"/>
              </a:rPr>
              <a:t>i</a:t>
            </a:r>
            <a:r>
              <a:rPr lang="en-IN" sz="1800" dirty="0">
                <a:effectLst/>
                <a:latin typeface="Times New Roman" panose="02020603050405020304" pitchFamily="18" charset="0"/>
                <a:ea typeface="Times New Roman" panose="02020603050405020304" pitchFamily="18" charset="0"/>
              </a:rPr>
              <a:t>++)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rPr>
              <a:t>const</a:t>
            </a:r>
            <a:r>
              <a:rPr lang="en-IN" sz="1800" dirty="0">
                <a:effectLst/>
                <a:latin typeface="Times New Roman" panose="02020603050405020304" pitchFamily="18" charset="0"/>
                <a:ea typeface="Times New Roman" panose="02020603050405020304" pitchFamily="18" charset="0"/>
              </a:rPr>
              <a:t> char *</a:t>
            </a:r>
            <a:r>
              <a:rPr lang="en-IN" sz="1800" dirty="0" err="1">
                <a:effectLst/>
                <a:latin typeface="Times New Roman" panose="02020603050405020304" pitchFamily="18" charset="0"/>
                <a:ea typeface="Times New Roman" panose="02020603050405020304" pitchFamily="18" charset="0"/>
              </a:rPr>
              <a:t>error_pos</a:t>
            </a:r>
            <a:r>
              <a:rPr lang="en-IN" sz="1800" dirty="0">
                <a:effectLst/>
                <a:latin typeface="Times New Roman" panose="02020603050405020304" pitchFamily="18" charset="0"/>
                <a:ea typeface="Times New Roman" panose="02020603050405020304" pitchFamily="18" charset="0"/>
              </a:rPr>
              <a:t> = </a:t>
            </a:r>
            <a:r>
              <a:rPr lang="en-IN" sz="1800" dirty="0" err="1">
                <a:effectLst/>
                <a:latin typeface="Times New Roman" panose="02020603050405020304" pitchFamily="18" charset="0"/>
                <a:ea typeface="Times New Roman" panose="02020603050405020304" pitchFamily="18" charset="0"/>
              </a:rPr>
              <a:t>strstr</a:t>
            </a:r>
            <a:r>
              <a:rPr lang="en-IN" sz="1800" dirty="0">
                <a:effectLst/>
                <a:latin typeface="Times New Roman" panose="02020603050405020304" pitchFamily="18" charset="0"/>
                <a:ea typeface="Times New Roman" panose="02020603050405020304" pitchFamily="18" charset="0"/>
              </a:rPr>
              <a:t>(</a:t>
            </a:r>
            <a:r>
              <a:rPr lang="en-IN" sz="1800" dirty="0" err="1">
                <a:effectLst/>
                <a:latin typeface="Times New Roman" panose="02020603050405020304" pitchFamily="18" charset="0"/>
                <a:ea typeface="Times New Roman" panose="02020603050405020304" pitchFamily="18" charset="0"/>
              </a:rPr>
              <a:t>ptr</a:t>
            </a:r>
            <a:r>
              <a:rPr lang="en-IN" sz="1800" dirty="0">
                <a:effectLst/>
                <a:latin typeface="Times New Roman" panose="02020603050405020304" pitchFamily="18" charset="0"/>
                <a:ea typeface="Times New Roman" panose="02020603050405020304" pitchFamily="18" charset="0"/>
              </a:rPr>
              <a:t>, errors[</a:t>
            </a:r>
            <a:r>
              <a:rPr lang="en-IN" sz="1800" dirty="0" err="1">
                <a:effectLst/>
                <a:latin typeface="Times New Roman" panose="02020603050405020304" pitchFamily="18" charset="0"/>
                <a:ea typeface="Times New Roman" panose="02020603050405020304" pitchFamily="18" charset="0"/>
              </a:rPr>
              <a:t>i</a:t>
            </a:r>
            <a:r>
              <a:rPr lang="en-IN" sz="1800" dirty="0">
                <a:effectLst/>
                <a:latin typeface="Times New Roman" panose="02020603050405020304" pitchFamily="18" charset="0"/>
                <a:ea typeface="Times New Roman" panose="02020603050405020304" pitchFamily="18" charset="0"/>
              </a:rPr>
              <a:t>]);</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if (</a:t>
            </a:r>
            <a:r>
              <a:rPr lang="en-IN" sz="1800" dirty="0" err="1">
                <a:effectLst/>
                <a:latin typeface="Times New Roman" panose="02020603050405020304" pitchFamily="18" charset="0"/>
                <a:ea typeface="Times New Roman" panose="02020603050405020304" pitchFamily="18" charset="0"/>
              </a:rPr>
              <a:t>error_pos</a:t>
            </a:r>
            <a:r>
              <a:rPr lang="en-IN" sz="1800" dirty="0">
                <a:effectLst/>
                <a:latin typeface="Times New Roman" panose="02020603050405020304" pitchFamily="18" charset="0"/>
                <a:ea typeface="Times New Roman" panose="02020603050405020304" pitchFamily="18" charset="0"/>
              </a:rPr>
              <a:t> != NULL)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rPr>
              <a:t>printf</a:t>
            </a:r>
            <a:r>
              <a:rPr lang="en-IN" sz="1800" dirty="0">
                <a:effectLst/>
                <a:latin typeface="Times New Roman" panose="02020603050405020304" pitchFamily="18" charset="0"/>
                <a:ea typeface="Times New Roman" panose="02020603050405020304" pitchFamily="18" charset="0"/>
              </a:rPr>
              <a:t>("Error detected at line %d: %s\n", </a:t>
            </a:r>
            <a:r>
              <a:rPr lang="en-IN" sz="1800" dirty="0" err="1">
                <a:effectLst/>
                <a:latin typeface="Times New Roman" panose="02020603050405020304" pitchFamily="18" charset="0"/>
                <a:ea typeface="Times New Roman" panose="02020603050405020304" pitchFamily="18" charset="0"/>
              </a:rPr>
              <a:t>line_number</a:t>
            </a:r>
            <a:r>
              <a:rPr lang="en-IN" sz="1800" dirty="0">
                <a:effectLst/>
                <a:latin typeface="Times New Roman" panose="02020603050405020304" pitchFamily="18" charset="0"/>
                <a:ea typeface="Times New Roman" panose="02020603050405020304" pitchFamily="18" charset="0"/>
              </a:rPr>
              <a:t>, errors[</a:t>
            </a:r>
            <a:r>
              <a:rPr lang="en-IN" sz="1800" dirty="0" err="1">
                <a:effectLst/>
                <a:latin typeface="Times New Roman" panose="02020603050405020304" pitchFamily="18" charset="0"/>
                <a:ea typeface="Times New Roman" panose="02020603050405020304" pitchFamily="18" charset="0"/>
              </a:rPr>
              <a:t>i</a:t>
            </a:r>
            <a:r>
              <a:rPr lang="en-IN" sz="1800" dirty="0">
                <a:effectLst/>
                <a:latin typeface="Times New Roman" panose="02020603050405020304" pitchFamily="18" charset="0"/>
                <a:ea typeface="Times New Roman" panose="02020603050405020304" pitchFamily="18" charset="0"/>
              </a:rPr>
              <a:t>]);</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Highlight error by printing in red or using ANSI escape codes</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br>
              <a:rPr lang="en-IN" sz="1800" dirty="0">
                <a:effectLst/>
                <a:latin typeface="Arial" panose="020B0604020202020204" pitchFamily="34" charset="0"/>
                <a:ea typeface="Arial" panose="020B0604020202020204" pitchFamily="34" charset="0"/>
              </a:rPr>
            </a:br>
            <a:endParaRPr lang="en-IN" sz="1200" dirty="0"/>
          </a:p>
        </p:txBody>
      </p:sp>
    </p:spTree>
    <p:extLst>
      <p:ext uri="{BB962C8B-B14F-4D97-AF65-F5344CB8AC3E}">
        <p14:creationId xmlns:p14="http://schemas.microsoft.com/office/powerpoint/2010/main" val="4092346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FEE91-D3C3-9DD0-40FE-A800849EFAC5}"/>
              </a:ext>
            </a:extLst>
          </p:cNvPr>
          <p:cNvSpPr>
            <a:spLocks noGrp="1"/>
          </p:cNvSpPr>
          <p:nvPr>
            <p:ph type="title"/>
          </p:nvPr>
        </p:nvSpPr>
        <p:spPr>
          <a:xfrm>
            <a:off x="0" y="0"/>
            <a:ext cx="9144000" cy="5074920"/>
          </a:xfrm>
        </p:spPr>
        <p:txBody>
          <a:bodyPr/>
          <a:lstStyle/>
          <a:p>
            <a:pPr>
              <a:lnSpc>
                <a:spcPct val="115000"/>
              </a:lnSpc>
            </a:pPr>
            <a:r>
              <a:rPr lang="en-IN" sz="1800" dirty="0" err="1">
                <a:effectLst/>
                <a:latin typeface="Times New Roman" panose="02020603050405020304" pitchFamily="18" charset="0"/>
                <a:ea typeface="Times New Roman" panose="02020603050405020304" pitchFamily="18" charset="0"/>
              </a:rPr>
              <a:t>ptr</a:t>
            </a:r>
            <a:r>
              <a:rPr lang="en-IN" sz="1800" dirty="0">
                <a:effectLst/>
                <a:latin typeface="Times New Roman" panose="02020603050405020304" pitchFamily="18" charset="0"/>
                <a:ea typeface="Times New Roman" panose="02020603050405020304" pitchFamily="18" charset="0"/>
              </a:rPr>
              <a:t>++;</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int main()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rPr>
              <a:t>const</a:t>
            </a:r>
            <a:r>
              <a:rPr lang="en-IN" sz="1800" dirty="0">
                <a:effectLst/>
                <a:latin typeface="Times New Roman" panose="02020603050405020304" pitchFamily="18" charset="0"/>
                <a:ea typeface="Times New Roman" panose="02020603050405020304" pitchFamily="18" charset="0"/>
              </a:rPr>
              <a:t> char *code =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"#include &lt;</a:t>
            </a:r>
            <a:r>
              <a:rPr lang="en-IN" sz="1800" dirty="0" err="1">
                <a:effectLst/>
                <a:latin typeface="Times New Roman" panose="02020603050405020304" pitchFamily="18" charset="0"/>
                <a:ea typeface="Times New Roman" panose="02020603050405020304" pitchFamily="18" charset="0"/>
              </a:rPr>
              <a:t>stdio.h</a:t>
            </a:r>
            <a:r>
              <a:rPr lang="en-IN" sz="1800" dirty="0">
                <a:effectLst/>
                <a:latin typeface="Times New Roman" panose="02020603050405020304" pitchFamily="18" charset="0"/>
                <a:ea typeface="Times New Roman" panose="02020603050405020304" pitchFamily="18" charset="0"/>
              </a:rPr>
              <a:t>&gt;\n\n"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"int main() {\n"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if( ; ) {\n"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a:t>
            </a:r>
            <a:r>
              <a:rPr lang="en-IN" sz="1800" dirty="0" err="1">
                <a:effectLst/>
                <a:latin typeface="Times New Roman" panose="02020603050405020304" pitchFamily="18" charset="0"/>
                <a:ea typeface="Times New Roman" panose="02020603050405020304" pitchFamily="18" charset="0"/>
              </a:rPr>
              <a:t>printf</a:t>
            </a:r>
            <a:r>
              <a:rPr lang="en-IN" sz="1800" dirty="0">
                <a:effectLst/>
                <a:latin typeface="Times New Roman" panose="02020603050405020304" pitchFamily="18" charset="0"/>
                <a:ea typeface="Times New Roman" panose="02020603050405020304" pitchFamily="18" charset="0"/>
              </a:rPr>
              <a:t>(\"Empty if statement\\n\");\n"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for( ; ; ) {\n"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a:t>
            </a:r>
            <a:r>
              <a:rPr lang="en-IN" sz="1800" dirty="0" err="1">
                <a:effectLst/>
                <a:latin typeface="Times New Roman" panose="02020603050405020304" pitchFamily="18" charset="0"/>
                <a:ea typeface="Times New Roman" panose="02020603050405020304" pitchFamily="18" charset="0"/>
              </a:rPr>
              <a:t>printf</a:t>
            </a:r>
            <a:r>
              <a:rPr lang="en-IN" sz="1800" dirty="0">
                <a:effectLst/>
                <a:latin typeface="Times New Roman" panose="02020603050405020304" pitchFamily="18" charset="0"/>
                <a:ea typeface="Times New Roman" panose="02020603050405020304" pitchFamily="18" charset="0"/>
              </a:rPr>
              <a:t>(\"Empty for loop\\n\");\n"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while( ; ) {\n"</a:t>
            </a:r>
            <a:br>
              <a:rPr lang="en-IN" sz="1800" dirty="0">
                <a:effectLst/>
                <a:latin typeface="Arial" panose="020B0604020202020204" pitchFamily="34" charset="0"/>
                <a:ea typeface="Arial" panose="020B0604020202020204" pitchFamily="34" charset="0"/>
              </a:rPr>
            </a:br>
            <a:endParaRPr lang="en-IN" sz="1200" dirty="0"/>
          </a:p>
        </p:txBody>
      </p:sp>
      <p:pic>
        <p:nvPicPr>
          <p:cNvPr id="5" name="Picture 4">
            <a:extLst>
              <a:ext uri="{FF2B5EF4-FFF2-40B4-BE49-F238E27FC236}">
                <a16:creationId xmlns:a16="http://schemas.microsoft.com/office/drawing/2014/main" id="{C08B50CF-B406-2A86-839A-FF85403CF124}"/>
              </a:ext>
            </a:extLst>
          </p:cNvPr>
          <p:cNvPicPr>
            <a:picLocks noChangeAspect="1"/>
          </p:cNvPicPr>
          <p:nvPr/>
        </p:nvPicPr>
        <p:blipFill>
          <a:blip r:embed="rId2"/>
          <a:stretch>
            <a:fillRect/>
          </a:stretch>
        </p:blipFill>
        <p:spPr>
          <a:xfrm>
            <a:off x="4709160" y="1066800"/>
            <a:ext cx="4078606" cy="2712720"/>
          </a:xfrm>
          <a:prstGeom prst="rect">
            <a:avLst/>
          </a:prstGeom>
        </p:spPr>
      </p:pic>
    </p:spTree>
    <p:extLst>
      <p:ext uri="{BB962C8B-B14F-4D97-AF65-F5344CB8AC3E}">
        <p14:creationId xmlns:p14="http://schemas.microsoft.com/office/powerpoint/2010/main" val="2318291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2F508-3CA4-4183-A0B9-32C4943D4254}"/>
              </a:ext>
            </a:extLst>
          </p:cNvPr>
          <p:cNvSpPr>
            <a:spLocks noGrp="1"/>
          </p:cNvSpPr>
          <p:nvPr>
            <p:ph type="title"/>
          </p:nvPr>
        </p:nvSpPr>
        <p:spPr>
          <a:xfrm>
            <a:off x="0" y="1127760"/>
            <a:ext cx="5797500" cy="2316479"/>
          </a:xfrm>
        </p:spPr>
        <p:txBody>
          <a:bodyPr/>
          <a:lstStyle/>
          <a:p>
            <a:pPr>
              <a:lnSpc>
                <a:spcPct val="115000"/>
              </a:lnSpc>
            </a:pPr>
            <a:r>
              <a:rPr lang="en-IN" sz="1800" dirty="0">
                <a:effectLst/>
                <a:latin typeface="Times New Roman" panose="02020603050405020304" pitchFamily="18" charset="0"/>
                <a:ea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rPr>
              <a:t>printf</a:t>
            </a:r>
            <a:r>
              <a:rPr lang="en-IN" sz="1800" dirty="0">
                <a:effectLst/>
                <a:latin typeface="Times New Roman" panose="02020603050405020304" pitchFamily="18" charset="0"/>
                <a:ea typeface="Times New Roman" panose="02020603050405020304" pitchFamily="18" charset="0"/>
              </a:rPr>
              <a:t>(\"Empty while loop\\n\");\n"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    return 0;\n"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"}\n";</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rPr>
              <a:t>detect_errors</a:t>
            </a:r>
            <a:r>
              <a:rPr lang="en-IN" sz="1800" dirty="0">
                <a:effectLst/>
                <a:latin typeface="Times New Roman" panose="02020603050405020304" pitchFamily="18" charset="0"/>
                <a:ea typeface="Times New Roman" panose="02020603050405020304" pitchFamily="18" charset="0"/>
              </a:rPr>
              <a:t>(code);</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    return 0;</a:t>
            </a:r>
            <a:br>
              <a:rPr lang="en-IN" sz="1800" dirty="0">
                <a:effectLst/>
                <a:latin typeface="Arial" panose="020B0604020202020204" pitchFamily="34" charset="0"/>
                <a:ea typeface="Arial" panose="020B0604020202020204" pitchFamily="34" charset="0"/>
              </a:rPr>
            </a:br>
            <a:r>
              <a:rPr lang="en-IN" sz="1800" dirty="0">
                <a:effectLst/>
                <a:latin typeface="Times New Roman" panose="02020603050405020304" pitchFamily="18" charset="0"/>
                <a:ea typeface="Times New Roman" panose="02020603050405020304" pitchFamily="18" charset="0"/>
              </a:rPr>
              <a:t>}</a:t>
            </a:r>
            <a:br>
              <a:rPr lang="en-IN" sz="1800" dirty="0">
                <a:effectLst/>
                <a:latin typeface="Arial" panose="020B0604020202020204" pitchFamily="34" charset="0"/>
                <a:ea typeface="Arial" panose="020B0604020202020204" pitchFamily="34" charset="0"/>
              </a:rPr>
            </a:br>
            <a:endParaRPr lang="en-IN" dirty="0"/>
          </a:p>
        </p:txBody>
      </p:sp>
      <p:pic>
        <p:nvPicPr>
          <p:cNvPr id="3" name="Picture 2">
            <a:extLst>
              <a:ext uri="{FF2B5EF4-FFF2-40B4-BE49-F238E27FC236}">
                <a16:creationId xmlns:a16="http://schemas.microsoft.com/office/drawing/2014/main" id="{3B3B32FB-9522-B41B-78BB-5BEC51F00F7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97480" y="480060"/>
            <a:ext cx="6353760" cy="4107180"/>
          </a:xfrm>
          <a:prstGeom prst="rect">
            <a:avLst/>
          </a:prstGeom>
          <a:noFill/>
          <a:ln>
            <a:noFill/>
          </a:ln>
        </p:spPr>
      </p:pic>
    </p:spTree>
    <p:extLst>
      <p:ext uri="{BB962C8B-B14F-4D97-AF65-F5344CB8AC3E}">
        <p14:creationId xmlns:p14="http://schemas.microsoft.com/office/powerpoint/2010/main" val="456729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08"/>
        <p:cNvGrpSpPr/>
        <p:nvPr/>
      </p:nvGrpSpPr>
      <p:grpSpPr>
        <a:xfrm>
          <a:off x="0" y="0"/>
          <a:ext cx="0" cy="0"/>
          <a:chOff x="0" y="0"/>
          <a:chExt cx="0" cy="0"/>
        </a:xfrm>
      </p:grpSpPr>
      <p:grpSp>
        <p:nvGrpSpPr>
          <p:cNvPr id="1509" name="Google Shape;1509;p38"/>
          <p:cNvGrpSpPr/>
          <p:nvPr/>
        </p:nvGrpSpPr>
        <p:grpSpPr>
          <a:xfrm>
            <a:off x="713231" y="539508"/>
            <a:ext cx="1211612" cy="438051"/>
            <a:chOff x="175552" y="1101686"/>
            <a:chExt cx="520944" cy="188336"/>
          </a:xfrm>
        </p:grpSpPr>
        <p:sp>
          <p:nvSpPr>
            <p:cNvPr id="1510" name="Google Shape;1510;p38"/>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8"/>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8"/>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8"/>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8"/>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8"/>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8"/>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8"/>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8"/>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8"/>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8"/>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8"/>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8"/>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8"/>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8"/>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8"/>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8"/>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8"/>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8"/>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8"/>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8"/>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8"/>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8"/>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8"/>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34" name="Google Shape;1534;p38"/>
          <p:cNvPicPr preferRelativeResize="0"/>
          <p:nvPr/>
        </p:nvPicPr>
        <p:blipFill rotWithShape="1">
          <a:blip r:embed="rId3">
            <a:alphaModFix/>
          </a:blip>
          <a:srcRect l="28959" t="12546" r="12546" b="12546"/>
          <a:stretch/>
        </p:blipFill>
        <p:spPr>
          <a:xfrm rot="10800000">
            <a:off x="2930324" y="4165952"/>
            <a:ext cx="726651" cy="596548"/>
          </a:xfrm>
          <a:prstGeom prst="rect">
            <a:avLst/>
          </a:prstGeom>
          <a:noFill/>
          <a:ln>
            <a:noFill/>
          </a:ln>
        </p:spPr>
      </p:pic>
      <p:pic>
        <p:nvPicPr>
          <p:cNvPr id="1535" name="Google Shape;1535;p38"/>
          <p:cNvPicPr preferRelativeResize="0"/>
          <p:nvPr/>
        </p:nvPicPr>
        <p:blipFill rotWithShape="1">
          <a:blip r:embed="rId4">
            <a:alphaModFix/>
          </a:blip>
          <a:srcRect l="7501" t="14406" r="9607" b="8266"/>
          <a:stretch/>
        </p:blipFill>
        <p:spPr>
          <a:xfrm>
            <a:off x="1004200" y="3100292"/>
            <a:ext cx="683752" cy="843341"/>
          </a:xfrm>
          <a:prstGeom prst="rect">
            <a:avLst/>
          </a:prstGeom>
          <a:noFill/>
          <a:ln>
            <a:noFill/>
          </a:ln>
        </p:spPr>
      </p:pic>
      <p:grpSp>
        <p:nvGrpSpPr>
          <p:cNvPr id="1536" name="Google Shape;1536;p38"/>
          <p:cNvGrpSpPr/>
          <p:nvPr/>
        </p:nvGrpSpPr>
        <p:grpSpPr>
          <a:xfrm>
            <a:off x="7219156" y="4165958"/>
            <a:ext cx="1211612" cy="438051"/>
            <a:chOff x="175552" y="1101686"/>
            <a:chExt cx="520944" cy="188336"/>
          </a:xfrm>
        </p:grpSpPr>
        <p:sp>
          <p:nvSpPr>
            <p:cNvPr id="1537" name="Google Shape;1537;p38"/>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8"/>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8"/>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8"/>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8"/>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8"/>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8"/>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8"/>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8"/>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8"/>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8"/>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8"/>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8"/>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8"/>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8"/>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8"/>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8"/>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8"/>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8"/>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8"/>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8"/>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8"/>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8"/>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8"/>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61" name="Google Shape;1561;p38"/>
          <p:cNvPicPr preferRelativeResize="0"/>
          <p:nvPr/>
        </p:nvPicPr>
        <p:blipFill rotWithShape="1">
          <a:blip r:embed="rId3">
            <a:alphaModFix/>
          </a:blip>
          <a:srcRect l="28959" t="12546" r="12546" b="12546"/>
          <a:stretch/>
        </p:blipFill>
        <p:spPr>
          <a:xfrm rot="10800000">
            <a:off x="7873974" y="539502"/>
            <a:ext cx="726651" cy="596548"/>
          </a:xfrm>
          <a:prstGeom prst="rect">
            <a:avLst/>
          </a:prstGeom>
          <a:noFill/>
          <a:ln>
            <a:noFill/>
          </a:ln>
        </p:spPr>
      </p:pic>
      <p:grpSp>
        <p:nvGrpSpPr>
          <p:cNvPr id="1562" name="Google Shape;1562;p38"/>
          <p:cNvGrpSpPr/>
          <p:nvPr/>
        </p:nvGrpSpPr>
        <p:grpSpPr>
          <a:xfrm>
            <a:off x="4482710" y="352527"/>
            <a:ext cx="745978" cy="516368"/>
            <a:chOff x="923424" y="1580182"/>
            <a:chExt cx="1171264" cy="810752"/>
          </a:xfrm>
        </p:grpSpPr>
        <p:sp>
          <p:nvSpPr>
            <p:cNvPr id="1563" name="Google Shape;1563;p38"/>
            <p:cNvSpPr/>
            <p:nvPr/>
          </p:nvSpPr>
          <p:spPr>
            <a:xfrm>
              <a:off x="923424" y="1782870"/>
              <a:ext cx="468064" cy="405392"/>
            </a:xfrm>
            <a:custGeom>
              <a:avLst/>
              <a:gdLst/>
              <a:ahLst/>
              <a:cxnLst/>
              <a:rect l="l" t="t" r="r" b="b"/>
              <a:pathLst>
                <a:path w="29254" h="25337" fill="none" extrusionOk="0">
                  <a:moveTo>
                    <a:pt x="21942" y="0"/>
                  </a:moveTo>
                  <a:lnTo>
                    <a:pt x="7314" y="0"/>
                  </a:lnTo>
                  <a:lnTo>
                    <a:pt x="0" y="12668"/>
                  </a:lnTo>
                  <a:lnTo>
                    <a:pt x="7314" y="25336"/>
                  </a:lnTo>
                  <a:lnTo>
                    <a:pt x="21942"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8"/>
            <p:cNvSpPr/>
            <p:nvPr/>
          </p:nvSpPr>
          <p:spPr>
            <a:xfrm>
              <a:off x="1626624" y="1782870"/>
              <a:ext cx="468064" cy="405392"/>
            </a:xfrm>
            <a:custGeom>
              <a:avLst/>
              <a:gdLst/>
              <a:ahLst/>
              <a:cxnLst/>
              <a:rect l="l" t="t" r="r" b="b"/>
              <a:pathLst>
                <a:path w="29254" h="25337" fill="none" extrusionOk="0">
                  <a:moveTo>
                    <a:pt x="21940" y="0"/>
                  </a:moveTo>
                  <a:lnTo>
                    <a:pt x="7314" y="0"/>
                  </a:lnTo>
                  <a:lnTo>
                    <a:pt x="0" y="12668"/>
                  </a:lnTo>
                  <a:lnTo>
                    <a:pt x="7314" y="25336"/>
                  </a:lnTo>
                  <a:lnTo>
                    <a:pt x="21940"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8"/>
            <p:cNvSpPr/>
            <p:nvPr/>
          </p:nvSpPr>
          <p:spPr>
            <a:xfrm>
              <a:off x="1274896" y="1580182"/>
              <a:ext cx="468096" cy="405392"/>
            </a:xfrm>
            <a:custGeom>
              <a:avLst/>
              <a:gdLst/>
              <a:ahLst/>
              <a:cxnLst/>
              <a:rect l="l" t="t" r="r" b="b"/>
              <a:pathLst>
                <a:path w="29256" h="25337" fill="none" extrusionOk="0">
                  <a:moveTo>
                    <a:pt x="21942" y="1"/>
                  </a:moveTo>
                  <a:lnTo>
                    <a:pt x="7314" y="1"/>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8"/>
            <p:cNvSpPr/>
            <p:nvPr/>
          </p:nvSpPr>
          <p:spPr>
            <a:xfrm>
              <a:off x="1274896" y="1985558"/>
              <a:ext cx="468096" cy="405376"/>
            </a:xfrm>
            <a:custGeom>
              <a:avLst/>
              <a:gdLst/>
              <a:ahLst/>
              <a:cxnLst/>
              <a:rect l="l" t="t" r="r" b="b"/>
              <a:pathLst>
                <a:path w="29256" h="25336" fill="none" extrusionOk="0">
                  <a:moveTo>
                    <a:pt x="21942" y="0"/>
                  </a:moveTo>
                  <a:lnTo>
                    <a:pt x="7314" y="0"/>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 name="Google Shape;1567;p38"/>
          <p:cNvSpPr txBox="1"/>
          <p:nvPr/>
        </p:nvSpPr>
        <p:spPr>
          <a:xfrm>
            <a:off x="3072000" y="163950"/>
            <a:ext cx="3000000" cy="585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2600" b="1">
                <a:latin typeface="Times New Roman"/>
                <a:ea typeface="Times New Roman"/>
                <a:cs typeface="Times New Roman"/>
                <a:sym typeface="Times New Roman"/>
              </a:rPr>
              <a:t>CONCLUSION</a:t>
            </a:r>
            <a:endParaRPr sz="2600" b="1">
              <a:latin typeface="Times New Roman"/>
              <a:ea typeface="Times New Roman"/>
              <a:cs typeface="Times New Roman"/>
              <a:sym typeface="Times New Roman"/>
            </a:endParaRPr>
          </a:p>
        </p:txBody>
      </p:sp>
      <p:sp>
        <p:nvSpPr>
          <p:cNvPr id="1568" name="Google Shape;1568;p38"/>
          <p:cNvSpPr txBox="1"/>
          <p:nvPr/>
        </p:nvSpPr>
        <p:spPr>
          <a:xfrm>
            <a:off x="343000" y="1012875"/>
            <a:ext cx="7752600" cy="3648000"/>
          </a:xfrm>
          <a:prstGeom prst="rect">
            <a:avLst/>
          </a:prstGeom>
          <a:noFill/>
          <a:ln>
            <a:noFill/>
          </a:ln>
        </p:spPr>
        <p:txBody>
          <a:bodyPr spcFirstLastPara="1" wrap="square" lIns="91425" tIns="91425" rIns="91425" bIns="91425" anchor="t" anchorCtr="0">
            <a:spAutoFit/>
          </a:bodyPr>
          <a:lstStyle/>
          <a:p>
            <a:pPr marL="457200" lvl="0" indent="-342900" algn="just" rtl="0">
              <a:lnSpc>
                <a:spcPct val="115000"/>
              </a:lnSpc>
              <a:spcBef>
                <a:spcPts val="1200"/>
              </a:spcBef>
              <a:spcAft>
                <a:spcPts val="0"/>
              </a:spcAft>
              <a:buSzPts val="1800"/>
              <a:buFont typeface="Times New Roman"/>
              <a:buChar char="●"/>
            </a:pPr>
            <a:r>
              <a:rPr lang="en" sz="1800">
                <a:latin typeface="Times New Roman"/>
                <a:ea typeface="Times New Roman"/>
                <a:cs typeface="Times New Roman"/>
                <a:sym typeface="Times New Roman"/>
              </a:rPr>
              <a:t>The development of a robust error detectorts a significant advancement in ensuring code quality, reliability, and maintainability in s and highlighter tool for codebases, similar to "Code Guard," represenoftware development projects. </a:t>
            </a:r>
            <a:endParaRPr sz="1800">
              <a:latin typeface="Times New Roman"/>
              <a:ea typeface="Times New Roman"/>
              <a:cs typeface="Times New Roman"/>
              <a:sym typeface="Times New Roman"/>
            </a:endParaRPr>
          </a:p>
          <a:p>
            <a:pPr marL="457200" lvl="0" indent="-342900" algn="just" rtl="0">
              <a:lnSpc>
                <a:spcPct val="115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By leveraging sophisticated algorithms, customizable rulesets, and seamless integration into development workflows, such a tool empowers developers to proactively identify and address errors, code smells, security vulnerabilities, and performance bottlenecks early in the development process </a:t>
            </a:r>
            <a:endParaRPr sz="1800">
              <a:latin typeface="Times New Roman"/>
              <a:ea typeface="Times New Roman"/>
              <a:cs typeface="Times New Roman"/>
              <a:sym typeface="Times New Roman"/>
            </a:endParaRPr>
          </a:p>
          <a:p>
            <a:pPr marL="457200" lvl="0" indent="-342900" algn="just" rtl="0">
              <a:lnSpc>
                <a:spcPct val="115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.Through a comprehensive review of relevant research papers and articles, we have gained insights into the foundational principles and methodologies underlying code analysis, error detection.</a:t>
            </a:r>
            <a:endParaRPr sz="18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6"/>
        <p:cNvGrpSpPr/>
        <p:nvPr/>
      </p:nvGrpSpPr>
      <p:grpSpPr>
        <a:xfrm>
          <a:off x="0" y="0"/>
          <a:ext cx="0" cy="0"/>
          <a:chOff x="0" y="0"/>
          <a:chExt cx="0" cy="0"/>
        </a:xfrm>
      </p:grpSpPr>
      <p:grpSp>
        <p:nvGrpSpPr>
          <p:cNvPr id="1407" name="Google Shape;1407;p36"/>
          <p:cNvGrpSpPr/>
          <p:nvPr/>
        </p:nvGrpSpPr>
        <p:grpSpPr>
          <a:xfrm>
            <a:off x="7212381" y="4165958"/>
            <a:ext cx="1211612" cy="438051"/>
            <a:chOff x="175552" y="1101686"/>
            <a:chExt cx="520944" cy="188336"/>
          </a:xfrm>
        </p:grpSpPr>
        <p:sp>
          <p:nvSpPr>
            <p:cNvPr id="1408" name="Google Shape;1408;p36"/>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6"/>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6"/>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6"/>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6"/>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6"/>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6"/>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6"/>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6"/>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6"/>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6"/>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6"/>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6"/>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6"/>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6"/>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6"/>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6"/>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6"/>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6"/>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6"/>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6"/>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6"/>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6"/>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6"/>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 name="Google Shape;1432;p36"/>
          <p:cNvSpPr/>
          <p:nvPr/>
        </p:nvSpPr>
        <p:spPr>
          <a:xfrm rot="1771310">
            <a:off x="7690650" y="428538"/>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3" name="Google Shape;1433;p36"/>
          <p:cNvPicPr preferRelativeResize="0"/>
          <p:nvPr/>
        </p:nvPicPr>
        <p:blipFill rotWithShape="1">
          <a:blip r:embed="rId3">
            <a:alphaModFix/>
          </a:blip>
          <a:srcRect l="14610" r="14603"/>
          <a:stretch/>
        </p:blipFill>
        <p:spPr>
          <a:xfrm rot="-758570">
            <a:off x="7643301" y="2341446"/>
            <a:ext cx="615599" cy="719382"/>
          </a:xfrm>
          <a:prstGeom prst="rect">
            <a:avLst/>
          </a:prstGeom>
          <a:noFill/>
          <a:ln>
            <a:noFill/>
          </a:ln>
        </p:spPr>
      </p:pic>
      <p:sp>
        <p:nvSpPr>
          <p:cNvPr id="1434" name="Google Shape;1434;p36"/>
          <p:cNvSpPr txBox="1"/>
          <p:nvPr/>
        </p:nvSpPr>
        <p:spPr>
          <a:xfrm>
            <a:off x="592675" y="106400"/>
            <a:ext cx="7185300" cy="4805100"/>
          </a:xfrm>
          <a:prstGeom prst="rect">
            <a:avLst/>
          </a:prstGeom>
          <a:noFill/>
          <a:ln>
            <a:noFill/>
          </a:ln>
        </p:spPr>
        <p:txBody>
          <a:bodyPr spcFirstLastPara="1" wrap="square" lIns="91425" tIns="91425" rIns="91425" bIns="91425" anchor="t" anchorCtr="0">
            <a:spAutoFit/>
          </a:bodyPr>
          <a:lstStyle/>
          <a:p>
            <a:pPr marL="1371600" lvl="0" indent="457200" algn="just" rtl="0">
              <a:lnSpc>
                <a:spcPct val="115000"/>
              </a:lnSpc>
              <a:spcBef>
                <a:spcPts val="0"/>
              </a:spcBef>
              <a:spcAft>
                <a:spcPts val="0"/>
              </a:spcAft>
              <a:buNone/>
            </a:pPr>
            <a:r>
              <a:rPr lang="en" sz="2650" b="1">
                <a:solidFill>
                  <a:srgbClr val="0D0D0D"/>
                </a:solidFill>
                <a:highlight>
                  <a:srgbClr val="FFFFFF"/>
                </a:highlight>
                <a:latin typeface="Times New Roman"/>
                <a:ea typeface="Times New Roman"/>
                <a:cs typeface="Times New Roman"/>
                <a:sym typeface="Times New Roman"/>
              </a:rPr>
              <a:t>FUTURE WORK</a:t>
            </a:r>
            <a:endParaRPr sz="2650" b="1">
              <a:solidFill>
                <a:srgbClr val="0D0D0D"/>
              </a:solidFill>
              <a:highlight>
                <a:srgbClr val="FFFFFF"/>
              </a:highlight>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100">
                <a:latin typeface="Times New Roman"/>
                <a:ea typeface="Times New Roman"/>
                <a:cs typeface="Times New Roman"/>
                <a:sym typeface="Times New Roman"/>
              </a:rPr>
              <a:t> </a:t>
            </a:r>
            <a:r>
              <a:rPr lang="en" sz="1800"/>
              <a:t>➨</a:t>
            </a:r>
            <a:r>
              <a:rPr lang="en" sz="1800">
                <a:latin typeface="Times New Roman"/>
                <a:ea typeface="Times New Roman"/>
                <a:cs typeface="Times New Roman"/>
                <a:sym typeface="Times New Roman"/>
              </a:rPr>
              <a:t>  </a:t>
            </a:r>
            <a:r>
              <a:rPr lang="en" sz="1800" b="1">
                <a:latin typeface="Times New Roman"/>
                <a:ea typeface="Times New Roman"/>
                <a:cs typeface="Times New Roman"/>
                <a:sym typeface="Times New Roman"/>
              </a:rPr>
              <a:t>Enhanced Machine Learning Models</a:t>
            </a:r>
            <a:r>
              <a:rPr lang="en" sz="1800">
                <a:latin typeface="Times New Roman"/>
                <a:ea typeface="Times New Roman"/>
                <a:cs typeface="Times New Roman"/>
                <a:sym typeface="Times New Roman"/>
              </a:rPr>
              <a:t>: Future iterations of Title Code Guard could incorporate more advanced machine learning models, including deep learning techniques, to improve error detection accuracy. By training on larger and more diverse datasets, the tool can better understand context-specific nuances and predict potential issues that current models might overlook.</a:t>
            </a:r>
            <a:endParaRPr sz="1800">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800">
                <a:latin typeface="Times New Roman"/>
                <a:ea typeface="Times New Roman"/>
                <a:cs typeface="Times New Roman"/>
                <a:sym typeface="Times New Roman"/>
              </a:rPr>
              <a:t> </a:t>
            </a:r>
            <a:r>
              <a:rPr lang="en" sz="1800"/>
              <a:t>➨</a:t>
            </a:r>
            <a:r>
              <a:rPr lang="en" sz="1800">
                <a:latin typeface="Times New Roman"/>
                <a:ea typeface="Times New Roman"/>
                <a:cs typeface="Times New Roman"/>
                <a:sym typeface="Times New Roman"/>
              </a:rPr>
              <a:t>  </a:t>
            </a:r>
            <a:r>
              <a:rPr lang="en" sz="1800" b="1">
                <a:latin typeface="Times New Roman"/>
                <a:ea typeface="Times New Roman"/>
                <a:cs typeface="Times New Roman"/>
                <a:sym typeface="Times New Roman"/>
              </a:rPr>
              <a:t>Support for Additional Programming Languages</a:t>
            </a:r>
            <a:r>
              <a:rPr lang="en" sz="1800">
                <a:latin typeface="Times New Roman"/>
                <a:ea typeface="Times New Roman"/>
                <a:cs typeface="Times New Roman"/>
                <a:sym typeface="Times New Roman"/>
              </a:rPr>
              <a:t>: Expanding the range of supported programming languages will make Title Code Guard more versatile. This could include not only popular languages like Rust, Go, and Swift but also domain-specific languages used in niche industries, thereby catering to a wider developer audience.</a:t>
            </a:r>
            <a:endParaRPr sz="1800">
              <a:latin typeface="Times New Roman"/>
              <a:ea typeface="Times New Roman"/>
              <a:cs typeface="Times New Roman"/>
              <a:sym typeface="Times New Roman"/>
            </a:endParaRPr>
          </a:p>
          <a:p>
            <a:pPr marL="0" lvl="0" indent="0" algn="just" rtl="0">
              <a:lnSpc>
                <a:spcPct val="115000"/>
              </a:lnSpc>
              <a:spcBef>
                <a:spcPts val="1200"/>
              </a:spcBef>
              <a:spcAft>
                <a:spcPts val="1200"/>
              </a:spcAft>
              <a:buNone/>
            </a:pPr>
            <a:r>
              <a:rPr lang="en"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2"/>
        <p:cNvGrpSpPr/>
        <p:nvPr/>
      </p:nvGrpSpPr>
      <p:grpSpPr>
        <a:xfrm>
          <a:off x="0" y="0"/>
          <a:ext cx="0" cy="0"/>
          <a:chOff x="0" y="0"/>
          <a:chExt cx="0" cy="0"/>
        </a:xfrm>
      </p:grpSpPr>
      <p:sp>
        <p:nvSpPr>
          <p:cNvPr id="1573" name="Google Shape;1573;p39"/>
          <p:cNvSpPr txBox="1">
            <a:spLocks noGrp="1"/>
          </p:cNvSpPr>
          <p:nvPr>
            <p:ph type="title"/>
          </p:nvPr>
        </p:nvSpPr>
        <p:spPr>
          <a:xfrm>
            <a:off x="2865300" y="218700"/>
            <a:ext cx="2623500" cy="53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600" b="1">
                <a:latin typeface="Times New Roman"/>
                <a:ea typeface="Times New Roman"/>
                <a:cs typeface="Times New Roman"/>
                <a:sym typeface="Times New Roman"/>
              </a:rPr>
              <a:t>REFERENCES</a:t>
            </a:r>
            <a:endParaRPr sz="2600" b="1">
              <a:latin typeface="Times New Roman"/>
              <a:ea typeface="Times New Roman"/>
              <a:cs typeface="Times New Roman"/>
              <a:sym typeface="Times New Roman"/>
            </a:endParaRPr>
          </a:p>
        </p:txBody>
      </p:sp>
      <p:sp>
        <p:nvSpPr>
          <p:cNvPr id="1574" name="Google Shape;1574;p39"/>
          <p:cNvSpPr txBox="1">
            <a:spLocks noGrp="1"/>
          </p:cNvSpPr>
          <p:nvPr>
            <p:ph type="subTitle" idx="1"/>
          </p:nvPr>
        </p:nvSpPr>
        <p:spPr>
          <a:xfrm>
            <a:off x="339575" y="875075"/>
            <a:ext cx="7956600" cy="3509100"/>
          </a:xfrm>
          <a:prstGeom prst="rect">
            <a:avLst/>
          </a:prstGeom>
        </p:spPr>
        <p:txBody>
          <a:bodyPr spcFirstLastPara="1" wrap="square" lIns="91425" tIns="91425" rIns="91425" bIns="91425" anchor="ctr" anchorCtr="0">
            <a:noAutofit/>
          </a:bodyPr>
          <a:lstStyle/>
          <a:p>
            <a:pPr marL="0" lvl="0" indent="0" algn="just" rtl="0">
              <a:lnSpc>
                <a:spcPct val="115000"/>
              </a:lnSpc>
              <a:spcBef>
                <a:spcPts val="1200"/>
              </a:spcBef>
              <a:spcAft>
                <a:spcPts val="0"/>
              </a:spcAft>
              <a:buNone/>
            </a:pPr>
            <a:endParaRPr sz="1800">
              <a:solidFill>
                <a:srgbClr val="000000"/>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endParaRPr sz="1800">
              <a:solidFill>
                <a:srgbClr val="000000"/>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endParaRPr sz="1800">
              <a:solidFill>
                <a:srgbClr val="000000"/>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600">
                <a:solidFill>
                  <a:srgbClr val="000000"/>
                </a:solidFill>
                <a:latin typeface="Arial"/>
                <a:ea typeface="Arial"/>
                <a:cs typeface="Arial"/>
                <a:sym typeface="Arial"/>
              </a:rPr>
              <a:t>➨</a:t>
            </a:r>
            <a:r>
              <a:rPr lang="en" sz="1600">
                <a:solidFill>
                  <a:srgbClr val="000000"/>
                </a:solidFill>
                <a:latin typeface="Times New Roman"/>
                <a:ea typeface="Times New Roman"/>
                <a:cs typeface="Times New Roman"/>
                <a:sym typeface="Times New Roman"/>
              </a:rPr>
              <a:t>Fowler, M. (1999). Refactoring: Improving the Design of Existing Code. Addison-Wesley Professional.</a:t>
            </a:r>
            <a:endParaRPr sz="16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600">
                <a:solidFill>
                  <a:srgbClr val="000000"/>
                </a:solidFill>
                <a:latin typeface="Times New Roman"/>
                <a:ea typeface="Times New Roman"/>
                <a:cs typeface="Times New Roman"/>
                <a:sym typeface="Times New Roman"/>
              </a:rPr>
              <a:t> </a:t>
            </a:r>
            <a:r>
              <a:rPr lang="en" sz="1600">
                <a:solidFill>
                  <a:srgbClr val="000000"/>
                </a:solidFill>
                <a:latin typeface="Arial"/>
                <a:ea typeface="Arial"/>
                <a:cs typeface="Arial"/>
                <a:sym typeface="Arial"/>
              </a:rPr>
              <a:t>➨</a:t>
            </a:r>
            <a:r>
              <a:rPr lang="en" sz="1600">
                <a:solidFill>
                  <a:srgbClr val="000000"/>
                </a:solidFill>
                <a:latin typeface="Times New Roman"/>
                <a:ea typeface="Times New Roman"/>
                <a:cs typeface="Times New Roman"/>
                <a:sym typeface="Times New Roman"/>
              </a:rPr>
              <a:t>Martin, R. C. (2008). Clean Code: A Handbook of Agile Software Craftsmanship. Prentice Hall.</a:t>
            </a:r>
            <a:endParaRPr sz="16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600">
                <a:solidFill>
                  <a:srgbClr val="000000"/>
                </a:solidFill>
                <a:latin typeface="Times New Roman"/>
                <a:ea typeface="Times New Roman"/>
                <a:cs typeface="Times New Roman"/>
                <a:sym typeface="Times New Roman"/>
              </a:rPr>
              <a:t> </a:t>
            </a:r>
            <a:r>
              <a:rPr lang="en" sz="1600">
                <a:solidFill>
                  <a:srgbClr val="000000"/>
                </a:solidFill>
                <a:latin typeface="Arial"/>
                <a:ea typeface="Arial"/>
                <a:cs typeface="Arial"/>
                <a:sym typeface="Arial"/>
              </a:rPr>
              <a:t>➨</a:t>
            </a:r>
            <a:r>
              <a:rPr lang="en" sz="1600">
                <a:solidFill>
                  <a:srgbClr val="000000"/>
                </a:solidFill>
                <a:latin typeface="Times New Roman"/>
                <a:ea typeface="Times New Roman"/>
                <a:cs typeface="Times New Roman"/>
                <a:sym typeface="Times New Roman"/>
              </a:rPr>
              <a:t>Beck, K. (2002). Test Driven Development: By Example. Addison-Wesley Professional.</a:t>
            </a:r>
            <a:endParaRPr sz="16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600">
                <a:solidFill>
                  <a:srgbClr val="000000"/>
                </a:solidFill>
                <a:latin typeface="Times New Roman"/>
                <a:ea typeface="Times New Roman"/>
                <a:cs typeface="Times New Roman"/>
                <a:sym typeface="Times New Roman"/>
              </a:rPr>
              <a:t> </a:t>
            </a:r>
            <a:r>
              <a:rPr lang="en" sz="1600">
                <a:solidFill>
                  <a:srgbClr val="000000"/>
                </a:solidFill>
                <a:latin typeface="Arial"/>
                <a:ea typeface="Arial"/>
                <a:cs typeface="Arial"/>
                <a:sym typeface="Arial"/>
              </a:rPr>
              <a:t>➨</a:t>
            </a:r>
            <a:r>
              <a:rPr lang="en" sz="1600">
                <a:solidFill>
                  <a:srgbClr val="000000"/>
                </a:solidFill>
                <a:latin typeface="Times New Roman"/>
                <a:ea typeface="Times New Roman"/>
                <a:cs typeface="Times New Roman"/>
                <a:sym typeface="Times New Roman"/>
              </a:rPr>
              <a:t> Spinellis , D. (2006). Code Reading: The Open Source Perspective. Addison-Wesley Professional. </a:t>
            </a:r>
            <a:endParaRPr sz="16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600">
                <a:solidFill>
                  <a:srgbClr val="000000"/>
                </a:solidFill>
                <a:latin typeface="Arial"/>
                <a:ea typeface="Arial"/>
                <a:cs typeface="Arial"/>
                <a:sym typeface="Arial"/>
              </a:rPr>
              <a:t>➨</a:t>
            </a:r>
            <a:r>
              <a:rPr lang="en" sz="1600">
                <a:solidFill>
                  <a:srgbClr val="000000"/>
                </a:solidFill>
                <a:latin typeface="Times New Roman"/>
                <a:ea typeface="Times New Roman"/>
                <a:cs typeface="Times New Roman"/>
                <a:sym typeface="Times New Roman"/>
              </a:rPr>
              <a:t>Bessey, A. (2010). A few billion lines of code later: Using static analysis to find bugs in the real world. Communications of the ACM, 53(2), 66-7.</a:t>
            </a:r>
            <a:endParaRPr sz="16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sz="1800">
                <a:solidFill>
                  <a:srgbClr val="000000"/>
                </a:solidFill>
                <a:latin typeface="Times New Roman"/>
                <a:ea typeface="Times New Roman"/>
                <a:cs typeface="Times New Roman"/>
                <a:sym typeface="Times New Roman"/>
              </a:rPr>
              <a:t> </a:t>
            </a:r>
            <a:endParaRPr sz="18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sz="1200">
              <a:solidFill>
                <a:srgbClr val="000000"/>
              </a:solidFill>
              <a:latin typeface="Times New Roman"/>
              <a:ea typeface="Times New Roman"/>
              <a:cs typeface="Times New Roman"/>
              <a:sym typeface="Times New Roman"/>
            </a:endParaRPr>
          </a:p>
          <a:p>
            <a:pPr marL="0" lvl="0" indent="0" algn="r" rtl="0">
              <a:spcBef>
                <a:spcPts val="120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78"/>
        <p:cNvGrpSpPr/>
        <p:nvPr/>
      </p:nvGrpSpPr>
      <p:grpSpPr>
        <a:xfrm>
          <a:off x="0" y="0"/>
          <a:ext cx="0" cy="0"/>
          <a:chOff x="0" y="0"/>
          <a:chExt cx="0" cy="0"/>
        </a:xfrm>
      </p:grpSpPr>
      <p:sp>
        <p:nvSpPr>
          <p:cNvPr id="1579" name="Google Shape;1579;p40"/>
          <p:cNvSpPr txBox="1">
            <a:spLocks noGrp="1"/>
          </p:cNvSpPr>
          <p:nvPr>
            <p:ph type="title"/>
          </p:nvPr>
        </p:nvSpPr>
        <p:spPr>
          <a:xfrm>
            <a:off x="1034100" y="10337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0" b="1">
                <a:latin typeface="Times New Roman"/>
                <a:ea typeface="Times New Roman"/>
                <a:cs typeface="Times New Roman"/>
                <a:sym typeface="Times New Roman"/>
              </a:rPr>
              <a:t>THANK </a:t>
            </a:r>
            <a:endParaRPr sz="10000" b="1">
              <a:latin typeface="Times New Roman"/>
              <a:ea typeface="Times New Roman"/>
              <a:cs typeface="Times New Roman"/>
              <a:sym typeface="Times New Roman"/>
            </a:endParaRPr>
          </a:p>
          <a:p>
            <a:pPr marL="0" lvl="0" indent="0" algn="l" rtl="0">
              <a:spcBef>
                <a:spcPts val="0"/>
              </a:spcBef>
              <a:spcAft>
                <a:spcPts val="0"/>
              </a:spcAft>
              <a:buNone/>
            </a:pPr>
            <a:r>
              <a:rPr lang="en" sz="10000" b="1">
                <a:latin typeface="Times New Roman"/>
                <a:ea typeface="Times New Roman"/>
                <a:cs typeface="Times New Roman"/>
                <a:sym typeface="Times New Roman"/>
              </a:rPr>
              <a:t>YOU!</a:t>
            </a:r>
            <a:endParaRPr sz="10000" b="1">
              <a:latin typeface="Times New Roman"/>
              <a:ea typeface="Times New Roman"/>
              <a:cs typeface="Times New Roman"/>
              <a:sym typeface="Times New Roman"/>
            </a:endParaRPr>
          </a:p>
        </p:txBody>
      </p:sp>
      <p:grpSp>
        <p:nvGrpSpPr>
          <p:cNvPr id="1580" name="Google Shape;1580;p40"/>
          <p:cNvGrpSpPr/>
          <p:nvPr/>
        </p:nvGrpSpPr>
        <p:grpSpPr>
          <a:xfrm>
            <a:off x="5756106" y="1835822"/>
            <a:ext cx="2982003" cy="2825777"/>
            <a:chOff x="405994" y="1318049"/>
            <a:chExt cx="3395199" cy="3217326"/>
          </a:xfrm>
        </p:grpSpPr>
        <p:pic>
          <p:nvPicPr>
            <p:cNvPr id="1581" name="Google Shape;1581;p40"/>
            <p:cNvPicPr preferRelativeResize="0"/>
            <p:nvPr/>
          </p:nvPicPr>
          <p:blipFill rotWithShape="1">
            <a:blip r:embed="rId3">
              <a:alphaModFix/>
            </a:blip>
            <a:srcRect t="14449"/>
            <a:stretch/>
          </p:blipFill>
          <p:spPr>
            <a:xfrm>
              <a:off x="405994" y="1318049"/>
              <a:ext cx="3395199" cy="3217326"/>
            </a:xfrm>
            <a:prstGeom prst="rect">
              <a:avLst/>
            </a:prstGeom>
            <a:noFill/>
            <a:ln>
              <a:noFill/>
            </a:ln>
            <a:effectLst>
              <a:outerShdw blurRad="271463" dist="114300" dir="21540000" algn="bl" rotWithShape="0">
                <a:schemeClr val="lt1">
                  <a:alpha val="90000"/>
                </a:schemeClr>
              </a:outerShdw>
            </a:effectLst>
          </p:spPr>
        </p:pic>
        <p:grpSp>
          <p:nvGrpSpPr>
            <p:cNvPr id="1582" name="Google Shape;1582;p40"/>
            <p:cNvGrpSpPr/>
            <p:nvPr/>
          </p:nvGrpSpPr>
          <p:grpSpPr>
            <a:xfrm>
              <a:off x="1873458" y="3693401"/>
              <a:ext cx="848565" cy="408774"/>
              <a:chOff x="1873458" y="3693401"/>
              <a:chExt cx="848565" cy="408774"/>
            </a:xfrm>
          </p:grpSpPr>
          <p:pic>
            <p:nvPicPr>
              <p:cNvPr id="1583" name="Google Shape;1583;p40"/>
              <p:cNvPicPr preferRelativeResize="0"/>
              <p:nvPr/>
            </p:nvPicPr>
            <p:blipFill rotWithShape="1">
              <a:blip r:embed="rId4">
                <a:alphaModFix amt="80000"/>
              </a:blip>
              <a:srcRect t="19048" r="17641"/>
              <a:stretch/>
            </p:blipFill>
            <p:spPr>
              <a:xfrm rot="10800000">
                <a:off x="2552699" y="3795698"/>
                <a:ext cx="169324" cy="156124"/>
              </a:xfrm>
              <a:prstGeom prst="rect">
                <a:avLst/>
              </a:prstGeom>
              <a:noFill/>
              <a:ln>
                <a:noFill/>
              </a:ln>
              <a:effectLst>
                <a:outerShdw blurRad="200025" dist="19050" dir="5400000" algn="bl" rotWithShape="0">
                  <a:schemeClr val="lt1">
                    <a:alpha val="80000"/>
                  </a:schemeClr>
                </a:outerShdw>
              </a:effectLst>
            </p:spPr>
          </p:pic>
          <p:pic>
            <p:nvPicPr>
              <p:cNvPr id="1584" name="Google Shape;1584;p40"/>
              <p:cNvPicPr preferRelativeResize="0"/>
              <p:nvPr/>
            </p:nvPicPr>
            <p:blipFill rotWithShape="1">
              <a:blip r:embed="rId4">
                <a:alphaModFix amt="80000"/>
              </a:blip>
              <a:srcRect t="19048" r="17641"/>
              <a:stretch/>
            </p:blipFill>
            <p:spPr>
              <a:xfrm rot="10800000">
                <a:off x="2165250" y="3777174"/>
                <a:ext cx="120750" cy="111327"/>
              </a:xfrm>
              <a:prstGeom prst="rect">
                <a:avLst/>
              </a:prstGeom>
              <a:noFill/>
              <a:ln>
                <a:noFill/>
              </a:ln>
              <a:effectLst>
                <a:outerShdw blurRad="200025" dist="19050" dir="5400000" algn="bl" rotWithShape="0">
                  <a:schemeClr val="lt1">
                    <a:alpha val="80000"/>
                  </a:schemeClr>
                </a:outerShdw>
              </a:effectLst>
            </p:spPr>
          </p:pic>
          <p:pic>
            <p:nvPicPr>
              <p:cNvPr id="1585" name="Google Shape;1585;p40"/>
              <p:cNvPicPr preferRelativeResize="0"/>
              <p:nvPr/>
            </p:nvPicPr>
            <p:blipFill rotWithShape="1">
              <a:blip r:embed="rId4">
                <a:alphaModFix amt="80000"/>
              </a:blip>
              <a:srcRect t="19048" r="17641"/>
              <a:stretch/>
            </p:blipFill>
            <p:spPr>
              <a:xfrm rot="10800000">
                <a:off x="2306998" y="3952399"/>
                <a:ext cx="162452" cy="149776"/>
              </a:xfrm>
              <a:prstGeom prst="rect">
                <a:avLst/>
              </a:prstGeom>
              <a:noFill/>
              <a:ln>
                <a:noFill/>
              </a:ln>
              <a:effectLst>
                <a:outerShdw blurRad="200025" dist="19050" dir="5400000" algn="bl" rotWithShape="0">
                  <a:schemeClr val="lt1">
                    <a:alpha val="80000"/>
                  </a:schemeClr>
                </a:outerShdw>
              </a:effectLst>
            </p:spPr>
          </p:pic>
          <p:pic>
            <p:nvPicPr>
              <p:cNvPr id="1586" name="Google Shape;1586;p40"/>
              <p:cNvPicPr preferRelativeResize="0"/>
              <p:nvPr/>
            </p:nvPicPr>
            <p:blipFill rotWithShape="1">
              <a:blip r:embed="rId4">
                <a:alphaModFix amt="80000"/>
              </a:blip>
              <a:srcRect t="19048" r="17641"/>
              <a:stretch/>
            </p:blipFill>
            <p:spPr>
              <a:xfrm rot="10800000">
                <a:off x="1873458" y="3693401"/>
                <a:ext cx="164726" cy="151874"/>
              </a:xfrm>
              <a:prstGeom prst="rect">
                <a:avLst/>
              </a:prstGeom>
              <a:noFill/>
              <a:ln>
                <a:noFill/>
              </a:ln>
              <a:effectLst>
                <a:outerShdw blurRad="200025" dist="19050" dir="5400000" algn="bl" rotWithShape="0">
                  <a:schemeClr val="lt1">
                    <a:alpha val="80000"/>
                  </a:schemeClr>
                </a:outerShdw>
              </a:effectLst>
            </p:spPr>
          </p:pic>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30"/>
          <p:cNvSpPr txBox="1"/>
          <p:nvPr/>
        </p:nvSpPr>
        <p:spPr>
          <a:xfrm>
            <a:off x="720000" y="1205870"/>
            <a:ext cx="77040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endParaRPr sz="1200" b="1">
              <a:solidFill>
                <a:schemeClr val="dk1"/>
              </a:solidFill>
              <a:latin typeface="Barlow"/>
              <a:ea typeface="Barlow"/>
              <a:cs typeface="Barlow"/>
              <a:sym typeface="Barlow"/>
            </a:endParaRPr>
          </a:p>
        </p:txBody>
      </p:sp>
      <p:grpSp>
        <p:nvGrpSpPr>
          <p:cNvPr id="1089" name="Google Shape;1089;p30"/>
          <p:cNvGrpSpPr/>
          <p:nvPr/>
        </p:nvGrpSpPr>
        <p:grpSpPr>
          <a:xfrm>
            <a:off x="7705956" y="681325"/>
            <a:ext cx="1211612" cy="438051"/>
            <a:chOff x="175552" y="1101686"/>
            <a:chExt cx="520944" cy="188336"/>
          </a:xfrm>
        </p:grpSpPr>
        <p:sp>
          <p:nvSpPr>
            <p:cNvPr id="1090" name="Google Shape;1090;p30"/>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0"/>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0"/>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0"/>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0"/>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0"/>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0"/>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0"/>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0"/>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 name="Google Shape;1114;p30"/>
          <p:cNvSpPr txBox="1"/>
          <p:nvPr/>
        </p:nvSpPr>
        <p:spPr>
          <a:xfrm>
            <a:off x="445525" y="206700"/>
            <a:ext cx="6992400" cy="418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dirty="0">
                <a:solidFill>
                  <a:schemeClr val="dk1"/>
                </a:solidFill>
                <a:latin typeface="Barlow"/>
                <a:ea typeface="Barlow"/>
                <a:cs typeface="Barlow"/>
                <a:sym typeface="Barlow"/>
              </a:rPr>
              <a:t>                                ABSTRACT</a:t>
            </a:r>
            <a:endParaRPr sz="3000" b="1" dirty="0">
              <a:solidFill>
                <a:schemeClr val="dk1"/>
              </a:solidFill>
              <a:latin typeface="Barlow"/>
              <a:ea typeface="Barlow"/>
              <a:cs typeface="Barlow"/>
              <a:sym typeface="Barlow"/>
            </a:endParaRPr>
          </a:p>
          <a:p>
            <a:pPr marL="457200" lvl="0" indent="-342900" algn="just" rtl="0">
              <a:lnSpc>
                <a:spcPct val="115000"/>
              </a:lnSpc>
              <a:spcBef>
                <a:spcPts val="1200"/>
              </a:spcBef>
              <a:spcAft>
                <a:spcPts val="0"/>
              </a:spcAft>
              <a:buSzPts val="1800"/>
              <a:buFont typeface="Times New Roman"/>
              <a:buChar char="●"/>
            </a:pPr>
            <a:r>
              <a:rPr lang="en" sz="1800" dirty="0">
                <a:latin typeface="Times New Roman"/>
                <a:ea typeface="Times New Roman"/>
                <a:cs typeface="Times New Roman"/>
                <a:sym typeface="Times New Roman"/>
              </a:rPr>
              <a:t>Code Guard is a cutting-edge tool with strong error detection and highlighting features that improves the quality and maintainability of codebases. Code Guard searches codebases for grammatical mistakes, code smells, security flaws, and performance snags using sophisticated algorithms and configurable rulesets.</a:t>
            </a:r>
            <a:endParaRPr sz="1800" dirty="0">
              <a:latin typeface="Times New Roman"/>
              <a:ea typeface="Times New Roman"/>
              <a:cs typeface="Times New Roman"/>
              <a:sym typeface="Times New Roman"/>
            </a:endParaRPr>
          </a:p>
          <a:p>
            <a:pPr marL="457200" lvl="0" indent="-342900" algn="just" rtl="0">
              <a:lnSpc>
                <a:spcPct val="115000"/>
              </a:lnSpc>
              <a:spcBef>
                <a:spcPts val="0"/>
              </a:spcBef>
              <a:spcAft>
                <a:spcPts val="0"/>
              </a:spcAft>
              <a:buSzPts val="1800"/>
              <a:buFont typeface="Times New Roman"/>
              <a:buChar char="●"/>
            </a:pPr>
            <a:r>
              <a:rPr lang="en" sz="1800" dirty="0">
                <a:latin typeface="Times New Roman"/>
                <a:ea typeface="Times New Roman"/>
                <a:cs typeface="Times New Roman"/>
                <a:sym typeface="Times New Roman"/>
              </a:rPr>
              <a:t>The tool offers real-time feedback and visually highlights problematic regions within the code editor or IDE, integrating smoothly into existing development workflows.</a:t>
            </a:r>
            <a:endParaRPr sz="1800" dirty="0">
              <a:latin typeface="Times New Roman"/>
              <a:ea typeface="Times New Roman"/>
              <a:cs typeface="Times New Roman"/>
              <a:sym typeface="Times New Roman"/>
            </a:endParaRPr>
          </a:p>
          <a:p>
            <a:pPr marL="457200" lvl="0" indent="-342900" algn="just" rtl="0">
              <a:lnSpc>
                <a:spcPct val="115000"/>
              </a:lnSpc>
              <a:spcBef>
                <a:spcPts val="0"/>
              </a:spcBef>
              <a:spcAft>
                <a:spcPts val="0"/>
              </a:spcAft>
              <a:buSzPts val="1800"/>
              <a:buFont typeface="Times New Roman"/>
              <a:buChar char="●"/>
            </a:pPr>
            <a:r>
              <a:rPr lang="en" sz="1800" dirty="0">
                <a:latin typeface="Times New Roman"/>
                <a:ea typeface="Times New Roman"/>
                <a:cs typeface="Times New Roman"/>
                <a:sym typeface="Times New Roman"/>
              </a:rPr>
              <a:t>Code Guard promotes a culture of continuous improvement and high-quality software delivery by enabling developers to proactively discover and address issues with numerous programming languages and frameworks </a:t>
            </a:r>
            <a:endParaRPr sz="1800" dirty="0">
              <a:latin typeface="Times New Roman"/>
              <a:ea typeface="Times New Roman"/>
              <a:cs typeface="Times New Roman"/>
              <a:sym typeface="Times New Roman"/>
            </a:endParaRPr>
          </a:p>
          <a:p>
            <a:pPr marL="0" lvl="0" indent="0" algn="l" rtl="0">
              <a:spcBef>
                <a:spcPts val="1200"/>
              </a:spcBef>
              <a:spcAft>
                <a:spcPts val="0"/>
              </a:spcAft>
              <a:buNone/>
            </a:pPr>
            <a:endParaRPr sz="3000" b="1" dirty="0">
              <a:solidFill>
                <a:schemeClr val="dk1"/>
              </a:solidFill>
              <a:latin typeface="Barlow"/>
              <a:ea typeface="Barlow"/>
              <a:cs typeface="Barlow"/>
              <a:sym typeface="Barlow"/>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grpSp>
        <p:nvGrpSpPr>
          <p:cNvPr id="1119" name="Google Shape;1119;p31"/>
          <p:cNvGrpSpPr/>
          <p:nvPr/>
        </p:nvGrpSpPr>
        <p:grpSpPr>
          <a:xfrm>
            <a:off x="2331465" y="2981900"/>
            <a:ext cx="599700" cy="599700"/>
            <a:chOff x="7030339" y="1393551"/>
            <a:chExt cx="599700" cy="599700"/>
          </a:xfrm>
        </p:grpSpPr>
        <p:sp>
          <p:nvSpPr>
            <p:cNvPr id="1120" name="Google Shape;1120;p31"/>
            <p:cNvSpPr/>
            <p:nvPr/>
          </p:nvSpPr>
          <p:spPr>
            <a:xfrm>
              <a:off x="7030339" y="1393551"/>
              <a:ext cx="599700" cy="599700"/>
            </a:xfrm>
            <a:prstGeom prst="ellipse">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1"/>
            <p:cNvSpPr/>
            <p:nvPr/>
          </p:nvSpPr>
          <p:spPr>
            <a:xfrm>
              <a:off x="7071500" y="1434773"/>
              <a:ext cx="517500" cy="517500"/>
            </a:xfrm>
            <a:prstGeom prst="ellipse">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1"/>
          <p:cNvGrpSpPr/>
          <p:nvPr/>
        </p:nvGrpSpPr>
        <p:grpSpPr>
          <a:xfrm>
            <a:off x="3875478" y="1611356"/>
            <a:ext cx="599700" cy="599700"/>
            <a:chOff x="7030339" y="1393551"/>
            <a:chExt cx="599700" cy="599700"/>
          </a:xfrm>
        </p:grpSpPr>
        <p:sp>
          <p:nvSpPr>
            <p:cNvPr id="1123" name="Google Shape;1123;p31"/>
            <p:cNvSpPr/>
            <p:nvPr/>
          </p:nvSpPr>
          <p:spPr>
            <a:xfrm>
              <a:off x="7030339" y="1393551"/>
              <a:ext cx="599700" cy="599700"/>
            </a:xfrm>
            <a:prstGeom prst="ellipse">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1"/>
            <p:cNvSpPr/>
            <p:nvPr/>
          </p:nvSpPr>
          <p:spPr>
            <a:xfrm>
              <a:off x="7071500" y="1434773"/>
              <a:ext cx="517500" cy="517500"/>
            </a:xfrm>
            <a:prstGeom prst="ellipse">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31"/>
          <p:cNvGrpSpPr/>
          <p:nvPr/>
        </p:nvGrpSpPr>
        <p:grpSpPr>
          <a:xfrm>
            <a:off x="787451" y="1611356"/>
            <a:ext cx="599700" cy="599700"/>
            <a:chOff x="7030339" y="1393551"/>
            <a:chExt cx="599700" cy="599700"/>
          </a:xfrm>
        </p:grpSpPr>
        <p:sp>
          <p:nvSpPr>
            <p:cNvPr id="1126" name="Google Shape;1126;p31"/>
            <p:cNvSpPr/>
            <p:nvPr/>
          </p:nvSpPr>
          <p:spPr>
            <a:xfrm>
              <a:off x="7030339" y="1393551"/>
              <a:ext cx="599700" cy="599700"/>
            </a:xfrm>
            <a:prstGeom prst="ellipse">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1"/>
            <p:cNvSpPr/>
            <p:nvPr/>
          </p:nvSpPr>
          <p:spPr>
            <a:xfrm>
              <a:off x="7071500" y="1434773"/>
              <a:ext cx="517500" cy="517500"/>
            </a:xfrm>
            <a:prstGeom prst="ellipse">
              <a:avLst/>
            </a:prstGeom>
            <a:gradFill>
              <a:gsLst>
                <a:gs pos="0">
                  <a:schemeClr val="l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 name="Google Shape;1128;p31"/>
          <p:cNvSpPr txBox="1">
            <a:spLocks noGrp="1"/>
          </p:cNvSpPr>
          <p:nvPr>
            <p:ph type="title"/>
          </p:nvPr>
        </p:nvSpPr>
        <p:spPr>
          <a:xfrm>
            <a:off x="720000" y="539500"/>
            <a:ext cx="7704000" cy="7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129" name="Google Shape;1129;p31"/>
          <p:cNvSpPr txBox="1">
            <a:spLocks noGrp="1"/>
          </p:cNvSpPr>
          <p:nvPr>
            <p:ph type="title" idx="5"/>
          </p:nvPr>
        </p:nvSpPr>
        <p:spPr>
          <a:xfrm>
            <a:off x="806189" y="1687406"/>
            <a:ext cx="562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130" name="Google Shape;1130;p31"/>
          <p:cNvSpPr txBox="1">
            <a:spLocks noGrp="1"/>
          </p:cNvSpPr>
          <p:nvPr>
            <p:ph type="title" idx="6"/>
          </p:nvPr>
        </p:nvSpPr>
        <p:spPr>
          <a:xfrm>
            <a:off x="2360905" y="3057950"/>
            <a:ext cx="557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131" name="Google Shape;1131;p31"/>
          <p:cNvSpPr txBox="1">
            <a:spLocks noGrp="1"/>
          </p:cNvSpPr>
          <p:nvPr>
            <p:ph type="title" idx="7"/>
          </p:nvPr>
        </p:nvSpPr>
        <p:spPr>
          <a:xfrm>
            <a:off x="3896472" y="1687406"/>
            <a:ext cx="557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pic>
        <p:nvPicPr>
          <p:cNvPr id="1132" name="Google Shape;1132;p31"/>
          <p:cNvPicPr preferRelativeResize="0"/>
          <p:nvPr/>
        </p:nvPicPr>
        <p:blipFill rotWithShape="1">
          <a:blip r:embed="rId3">
            <a:alphaModFix/>
          </a:blip>
          <a:srcRect l="28959" t="12546" r="12546" b="12546"/>
          <a:stretch/>
        </p:blipFill>
        <p:spPr>
          <a:xfrm rot="10800000">
            <a:off x="8001699" y="1985127"/>
            <a:ext cx="726651" cy="596548"/>
          </a:xfrm>
          <a:prstGeom prst="rect">
            <a:avLst/>
          </a:prstGeom>
          <a:noFill/>
          <a:ln>
            <a:noFill/>
          </a:ln>
        </p:spPr>
      </p:pic>
      <p:grpSp>
        <p:nvGrpSpPr>
          <p:cNvPr id="1133" name="Google Shape;1133;p31"/>
          <p:cNvGrpSpPr/>
          <p:nvPr/>
        </p:nvGrpSpPr>
        <p:grpSpPr>
          <a:xfrm>
            <a:off x="7216781" y="619150"/>
            <a:ext cx="1211612" cy="438051"/>
            <a:chOff x="175552" y="1101686"/>
            <a:chExt cx="520944" cy="188336"/>
          </a:xfrm>
        </p:grpSpPr>
        <p:sp>
          <p:nvSpPr>
            <p:cNvPr id="1134" name="Google Shape;1134;p31"/>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31"/>
          <p:cNvGrpSpPr/>
          <p:nvPr/>
        </p:nvGrpSpPr>
        <p:grpSpPr>
          <a:xfrm>
            <a:off x="713231" y="4173125"/>
            <a:ext cx="1211612" cy="438051"/>
            <a:chOff x="175552" y="1101686"/>
            <a:chExt cx="520944" cy="188336"/>
          </a:xfrm>
        </p:grpSpPr>
        <p:sp>
          <p:nvSpPr>
            <p:cNvPr id="1159" name="Google Shape;1159;p31"/>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1"/>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1"/>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1"/>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1"/>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1"/>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1"/>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1"/>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1"/>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 name="Google Shape;1183;p31"/>
          <p:cNvSpPr txBox="1">
            <a:spLocks noGrp="1"/>
          </p:cNvSpPr>
          <p:nvPr>
            <p:ph type="subTitle" idx="9"/>
          </p:nvPr>
        </p:nvSpPr>
        <p:spPr>
          <a:xfrm>
            <a:off x="1467025" y="1057200"/>
            <a:ext cx="2408400" cy="1077900"/>
          </a:xfrm>
          <a:prstGeom prst="rect">
            <a:avLst/>
          </a:prstGeom>
        </p:spPr>
        <p:txBody>
          <a:bodyPr spcFirstLastPara="1" wrap="square" lIns="91425" tIns="91425" rIns="91425" bIns="91425" anchor="b" anchorCtr="0">
            <a:noAutofit/>
          </a:bodyPr>
          <a:lstStyle/>
          <a:p>
            <a:pPr marL="0" lvl="0" indent="0" algn="ctr" rtl="0">
              <a:lnSpc>
                <a:spcPct val="175000"/>
              </a:lnSpc>
              <a:spcBef>
                <a:spcPts val="0"/>
              </a:spcBef>
              <a:spcAft>
                <a:spcPts val="0"/>
              </a:spcAft>
              <a:buNone/>
            </a:pPr>
            <a:endParaRPr sz="1600" b="1">
              <a:latin typeface="Arial"/>
              <a:ea typeface="Arial"/>
              <a:cs typeface="Arial"/>
              <a:sym typeface="Arial"/>
            </a:endParaRPr>
          </a:p>
          <a:p>
            <a:pPr marL="0" lvl="0" indent="0" algn="ctr" rtl="0">
              <a:lnSpc>
                <a:spcPct val="175000"/>
              </a:lnSpc>
              <a:spcBef>
                <a:spcPts val="0"/>
              </a:spcBef>
              <a:spcAft>
                <a:spcPts val="0"/>
              </a:spcAft>
              <a:buNone/>
            </a:pPr>
            <a:endParaRPr sz="1600" b="1">
              <a:latin typeface="Arial"/>
              <a:ea typeface="Arial"/>
              <a:cs typeface="Arial"/>
              <a:sym typeface="Arial"/>
            </a:endParaRPr>
          </a:p>
          <a:p>
            <a:pPr marL="0" lvl="0" indent="0" algn="ctr" rtl="0">
              <a:lnSpc>
                <a:spcPct val="175000"/>
              </a:lnSpc>
              <a:spcBef>
                <a:spcPts val="0"/>
              </a:spcBef>
              <a:spcAft>
                <a:spcPts val="0"/>
              </a:spcAft>
              <a:buNone/>
            </a:pPr>
            <a:endParaRPr sz="1600" b="1">
              <a:latin typeface="Arial"/>
              <a:ea typeface="Arial"/>
              <a:cs typeface="Arial"/>
              <a:sym typeface="Arial"/>
            </a:endParaRPr>
          </a:p>
          <a:p>
            <a:pPr marL="0" lvl="0" indent="0" algn="l" rtl="0">
              <a:spcBef>
                <a:spcPts val="0"/>
              </a:spcBef>
              <a:spcAft>
                <a:spcPts val="0"/>
              </a:spcAft>
              <a:buNone/>
            </a:pPr>
            <a:r>
              <a:rPr lang="en" sz="2400" b="1">
                <a:latin typeface="Times New Roman"/>
                <a:ea typeface="Times New Roman"/>
                <a:cs typeface="Times New Roman"/>
                <a:sym typeface="Times New Roman"/>
              </a:rPr>
              <a:t>Error detection</a:t>
            </a:r>
            <a:endParaRPr sz="2400" b="1">
              <a:latin typeface="Times New Roman"/>
              <a:ea typeface="Times New Roman"/>
              <a:cs typeface="Times New Roman"/>
              <a:sym typeface="Times New Roman"/>
            </a:endParaRPr>
          </a:p>
        </p:txBody>
      </p:sp>
      <p:grpSp>
        <p:nvGrpSpPr>
          <p:cNvPr id="1184" name="Google Shape;1184;p31"/>
          <p:cNvGrpSpPr/>
          <p:nvPr/>
        </p:nvGrpSpPr>
        <p:grpSpPr>
          <a:xfrm>
            <a:off x="5853435" y="241902"/>
            <a:ext cx="745978" cy="516368"/>
            <a:chOff x="923424" y="1580182"/>
            <a:chExt cx="1171264" cy="810752"/>
          </a:xfrm>
        </p:grpSpPr>
        <p:sp>
          <p:nvSpPr>
            <p:cNvPr id="1185" name="Google Shape;1185;p31"/>
            <p:cNvSpPr/>
            <p:nvPr/>
          </p:nvSpPr>
          <p:spPr>
            <a:xfrm>
              <a:off x="923424" y="1782870"/>
              <a:ext cx="468064" cy="405392"/>
            </a:xfrm>
            <a:custGeom>
              <a:avLst/>
              <a:gdLst/>
              <a:ahLst/>
              <a:cxnLst/>
              <a:rect l="l" t="t" r="r" b="b"/>
              <a:pathLst>
                <a:path w="29254" h="25337" fill="none" extrusionOk="0">
                  <a:moveTo>
                    <a:pt x="21942" y="0"/>
                  </a:moveTo>
                  <a:lnTo>
                    <a:pt x="7314" y="0"/>
                  </a:lnTo>
                  <a:lnTo>
                    <a:pt x="0" y="12668"/>
                  </a:lnTo>
                  <a:lnTo>
                    <a:pt x="7314" y="25336"/>
                  </a:lnTo>
                  <a:lnTo>
                    <a:pt x="21942"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a:off x="1626624" y="1782870"/>
              <a:ext cx="468064" cy="405392"/>
            </a:xfrm>
            <a:custGeom>
              <a:avLst/>
              <a:gdLst/>
              <a:ahLst/>
              <a:cxnLst/>
              <a:rect l="l" t="t" r="r" b="b"/>
              <a:pathLst>
                <a:path w="29254" h="25337" fill="none" extrusionOk="0">
                  <a:moveTo>
                    <a:pt x="21940" y="0"/>
                  </a:moveTo>
                  <a:lnTo>
                    <a:pt x="7314" y="0"/>
                  </a:lnTo>
                  <a:lnTo>
                    <a:pt x="0" y="12668"/>
                  </a:lnTo>
                  <a:lnTo>
                    <a:pt x="7314" y="25336"/>
                  </a:lnTo>
                  <a:lnTo>
                    <a:pt x="21940"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a:off x="1274896" y="1580182"/>
              <a:ext cx="468096" cy="405392"/>
            </a:xfrm>
            <a:custGeom>
              <a:avLst/>
              <a:gdLst/>
              <a:ahLst/>
              <a:cxnLst/>
              <a:rect l="l" t="t" r="r" b="b"/>
              <a:pathLst>
                <a:path w="29256" h="25337" fill="none" extrusionOk="0">
                  <a:moveTo>
                    <a:pt x="21942" y="1"/>
                  </a:moveTo>
                  <a:lnTo>
                    <a:pt x="7314" y="1"/>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a:off x="1274896" y="1985558"/>
              <a:ext cx="468096" cy="405376"/>
            </a:xfrm>
            <a:custGeom>
              <a:avLst/>
              <a:gdLst/>
              <a:ahLst/>
              <a:cxnLst/>
              <a:rect l="l" t="t" r="r" b="b"/>
              <a:pathLst>
                <a:path w="29256" h="25336" fill="none" extrusionOk="0">
                  <a:moveTo>
                    <a:pt x="21942" y="0"/>
                  </a:moveTo>
                  <a:lnTo>
                    <a:pt x="7314" y="0"/>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 name="Google Shape;1189;p31"/>
          <p:cNvSpPr txBox="1"/>
          <p:nvPr/>
        </p:nvSpPr>
        <p:spPr>
          <a:xfrm>
            <a:off x="4674613" y="1634138"/>
            <a:ext cx="3000000" cy="554100"/>
          </a:xfrm>
          <a:prstGeom prst="rect">
            <a:avLst/>
          </a:prstGeom>
          <a:noFill/>
          <a:ln>
            <a:noFill/>
          </a:ln>
        </p:spPr>
        <p:txBody>
          <a:bodyPr spcFirstLastPara="1" wrap="square" lIns="91425" tIns="91425" rIns="91425" bIns="91425" anchor="t" anchorCtr="0">
            <a:spAutoFit/>
          </a:bodyPr>
          <a:lstStyle/>
          <a:p>
            <a:pPr marL="0" lvl="0" indent="0" algn="just" rtl="0">
              <a:lnSpc>
                <a:spcPct val="175000"/>
              </a:lnSpc>
              <a:spcBef>
                <a:spcPts val="0"/>
              </a:spcBef>
              <a:spcAft>
                <a:spcPts val="0"/>
              </a:spcAft>
              <a:buNone/>
            </a:pPr>
            <a:r>
              <a:rPr lang="en" sz="2400" b="1">
                <a:solidFill>
                  <a:schemeClr val="dk1"/>
                </a:solidFill>
                <a:latin typeface="Times New Roman"/>
                <a:ea typeface="Times New Roman"/>
                <a:cs typeface="Times New Roman"/>
                <a:sym typeface="Times New Roman"/>
              </a:rPr>
              <a:t>RealTimeHighliging</a:t>
            </a:r>
            <a:endParaRPr sz="2400" b="1">
              <a:solidFill>
                <a:schemeClr val="dk1"/>
              </a:solidFill>
              <a:latin typeface="Times New Roman"/>
              <a:ea typeface="Times New Roman"/>
              <a:cs typeface="Times New Roman"/>
              <a:sym typeface="Times New Roman"/>
            </a:endParaRPr>
          </a:p>
        </p:txBody>
      </p:sp>
      <p:sp>
        <p:nvSpPr>
          <p:cNvPr id="1190" name="Google Shape;1190;p31"/>
          <p:cNvSpPr txBox="1"/>
          <p:nvPr/>
        </p:nvSpPr>
        <p:spPr>
          <a:xfrm>
            <a:off x="2987750" y="3004700"/>
            <a:ext cx="3000000" cy="554100"/>
          </a:xfrm>
          <a:prstGeom prst="rect">
            <a:avLst/>
          </a:prstGeom>
          <a:noFill/>
          <a:ln>
            <a:noFill/>
          </a:ln>
        </p:spPr>
        <p:txBody>
          <a:bodyPr spcFirstLastPara="1" wrap="square" lIns="91425" tIns="91425" rIns="91425" bIns="91425" anchor="t" anchorCtr="0">
            <a:spAutoFit/>
          </a:bodyPr>
          <a:lstStyle/>
          <a:p>
            <a:pPr marL="0" lvl="0" indent="0" algn="ctr" rtl="0">
              <a:lnSpc>
                <a:spcPct val="175000"/>
              </a:lnSpc>
              <a:spcBef>
                <a:spcPts val="0"/>
              </a:spcBef>
              <a:spcAft>
                <a:spcPts val="0"/>
              </a:spcAft>
              <a:buNone/>
            </a:pPr>
            <a:r>
              <a:rPr lang="en" sz="2400" b="1">
                <a:solidFill>
                  <a:schemeClr val="dk1"/>
                </a:solidFill>
                <a:latin typeface="Times New Roman"/>
                <a:ea typeface="Times New Roman"/>
                <a:cs typeface="Times New Roman"/>
                <a:sym typeface="Times New Roman"/>
              </a:rPr>
              <a:t>Intuitive Reporting</a:t>
            </a:r>
            <a:endParaRPr sz="2400" b="1">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32"/>
          <p:cNvSpPr/>
          <p:nvPr/>
        </p:nvSpPr>
        <p:spPr>
          <a:xfrm rot="257">
            <a:off x="713228" y="539601"/>
            <a:ext cx="2451955" cy="2451223"/>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 name="Google Shape;1196;p32"/>
          <p:cNvGrpSpPr/>
          <p:nvPr/>
        </p:nvGrpSpPr>
        <p:grpSpPr>
          <a:xfrm>
            <a:off x="1231860" y="1057867"/>
            <a:ext cx="1414691" cy="1414691"/>
            <a:chOff x="-413284" y="1196451"/>
            <a:chExt cx="750300" cy="750300"/>
          </a:xfrm>
        </p:grpSpPr>
        <p:sp>
          <p:nvSpPr>
            <p:cNvPr id="1197" name="Google Shape;1197;p32"/>
            <p:cNvSpPr/>
            <p:nvPr/>
          </p:nvSpPr>
          <p:spPr>
            <a:xfrm>
              <a:off x="-413284" y="1196451"/>
              <a:ext cx="750300" cy="750300"/>
            </a:xfrm>
            <a:prstGeom prst="ellipse">
              <a:avLst/>
            </a:pr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2"/>
            <p:cNvSpPr/>
            <p:nvPr/>
          </p:nvSpPr>
          <p:spPr>
            <a:xfrm rot="-355953">
              <a:off x="-361859" y="1248054"/>
              <a:ext cx="647267" cy="647267"/>
            </a:xfrm>
            <a:prstGeom prst="ellipse">
              <a:avLst/>
            </a:prstGeom>
            <a:gradFill>
              <a:gsLst>
                <a:gs pos="0">
                  <a:srgbClr val="A4ABD7">
                    <a:alpha val="25490"/>
                  </a:srgbClr>
                </a:gs>
                <a:gs pos="100000">
                  <a:srgbClr val="150045">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32"/>
          <p:cNvGrpSpPr/>
          <p:nvPr/>
        </p:nvGrpSpPr>
        <p:grpSpPr>
          <a:xfrm>
            <a:off x="-6475" y="4609669"/>
            <a:ext cx="9250200" cy="547540"/>
            <a:chOff x="-6475" y="4167900"/>
            <a:chExt cx="9250200" cy="988875"/>
          </a:xfrm>
        </p:grpSpPr>
        <p:cxnSp>
          <p:nvCxnSpPr>
            <p:cNvPr id="1200" name="Google Shape;1200;p32"/>
            <p:cNvCxnSpPr/>
            <p:nvPr/>
          </p:nvCxnSpPr>
          <p:spPr>
            <a:xfrm>
              <a:off x="2550" y="4167900"/>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201" name="Google Shape;1201;p32"/>
            <p:cNvCxnSpPr/>
            <p:nvPr/>
          </p:nvCxnSpPr>
          <p:spPr>
            <a:xfrm>
              <a:off x="2550" y="4338618"/>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202" name="Google Shape;1202;p32"/>
            <p:cNvCxnSpPr/>
            <p:nvPr/>
          </p:nvCxnSpPr>
          <p:spPr>
            <a:xfrm>
              <a:off x="2550" y="4566243"/>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203" name="Google Shape;1203;p32"/>
            <p:cNvCxnSpPr/>
            <p:nvPr/>
          </p:nvCxnSpPr>
          <p:spPr>
            <a:xfrm>
              <a:off x="2550" y="4850774"/>
              <a:ext cx="9138900" cy="0"/>
            </a:xfrm>
            <a:prstGeom prst="straightConnector1">
              <a:avLst/>
            </a:prstGeom>
            <a:noFill/>
            <a:ln w="9525" cap="flat" cmpd="sng">
              <a:solidFill>
                <a:schemeClr val="lt1"/>
              </a:solidFill>
              <a:prstDash val="solid"/>
              <a:round/>
              <a:headEnd type="none" w="med" len="med"/>
              <a:tailEnd type="none" w="med" len="med"/>
            </a:ln>
          </p:spPr>
        </p:cxnSp>
        <p:cxnSp>
          <p:nvCxnSpPr>
            <p:cNvPr id="1204" name="Google Shape;1204;p32"/>
            <p:cNvCxnSpPr/>
            <p:nvPr/>
          </p:nvCxnSpPr>
          <p:spPr>
            <a:xfrm rot="10800000" flipH="1">
              <a:off x="-647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1205" name="Google Shape;1205;p32"/>
            <p:cNvCxnSpPr/>
            <p:nvPr/>
          </p:nvCxnSpPr>
          <p:spPr>
            <a:xfrm rot="10800000" flipH="1">
              <a:off x="1514439"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1206" name="Google Shape;1206;p32"/>
            <p:cNvCxnSpPr/>
            <p:nvPr/>
          </p:nvCxnSpPr>
          <p:spPr>
            <a:xfrm rot="10800000" flipH="1">
              <a:off x="2941154"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1207" name="Google Shape;1207;p32"/>
            <p:cNvCxnSpPr/>
            <p:nvPr/>
          </p:nvCxnSpPr>
          <p:spPr>
            <a:xfrm rot="10800000">
              <a:off x="4140768" y="4168414"/>
              <a:ext cx="0" cy="973500"/>
            </a:xfrm>
            <a:prstGeom prst="straightConnector1">
              <a:avLst/>
            </a:prstGeom>
            <a:noFill/>
            <a:ln w="9525" cap="flat" cmpd="sng">
              <a:solidFill>
                <a:schemeClr val="lt1"/>
              </a:solidFill>
              <a:prstDash val="solid"/>
              <a:round/>
              <a:headEnd type="none" w="med" len="med"/>
              <a:tailEnd type="none" w="med" len="med"/>
            </a:ln>
          </p:spPr>
        </p:cxnSp>
        <p:cxnSp>
          <p:nvCxnSpPr>
            <p:cNvPr id="1208" name="Google Shape;1208;p32"/>
            <p:cNvCxnSpPr/>
            <p:nvPr/>
          </p:nvCxnSpPr>
          <p:spPr>
            <a:xfrm rot="10800000">
              <a:off x="8604125" y="4167973"/>
              <a:ext cx="639600" cy="827400"/>
            </a:xfrm>
            <a:prstGeom prst="straightConnector1">
              <a:avLst/>
            </a:prstGeom>
            <a:noFill/>
            <a:ln w="9525" cap="flat" cmpd="sng">
              <a:solidFill>
                <a:schemeClr val="lt1"/>
              </a:solidFill>
              <a:prstDash val="solid"/>
              <a:round/>
              <a:headEnd type="none" w="med" len="med"/>
              <a:tailEnd type="none" w="med" len="med"/>
            </a:ln>
          </p:spPr>
        </p:cxnSp>
        <p:cxnSp>
          <p:nvCxnSpPr>
            <p:cNvPr id="1209" name="Google Shape;1209;p32"/>
            <p:cNvCxnSpPr/>
            <p:nvPr/>
          </p:nvCxnSpPr>
          <p:spPr>
            <a:xfrm rot="10800000">
              <a:off x="7177411" y="4168114"/>
              <a:ext cx="545400" cy="973800"/>
            </a:xfrm>
            <a:prstGeom prst="straightConnector1">
              <a:avLst/>
            </a:prstGeom>
            <a:noFill/>
            <a:ln w="9525" cap="flat" cmpd="sng">
              <a:solidFill>
                <a:schemeClr val="lt1"/>
              </a:solidFill>
              <a:prstDash val="solid"/>
              <a:round/>
              <a:headEnd type="none" w="med" len="med"/>
              <a:tailEnd type="none" w="med" len="med"/>
            </a:ln>
          </p:spPr>
        </p:cxnSp>
        <p:cxnSp>
          <p:nvCxnSpPr>
            <p:cNvPr id="1210" name="Google Shape;1210;p32"/>
            <p:cNvCxnSpPr/>
            <p:nvPr/>
          </p:nvCxnSpPr>
          <p:spPr>
            <a:xfrm rot="10800000">
              <a:off x="5977796" y="4167975"/>
              <a:ext cx="318300" cy="988800"/>
            </a:xfrm>
            <a:prstGeom prst="straightConnector1">
              <a:avLst/>
            </a:prstGeom>
            <a:noFill/>
            <a:ln w="9525" cap="flat" cmpd="sng">
              <a:solidFill>
                <a:schemeClr val="lt1"/>
              </a:solidFill>
              <a:prstDash val="solid"/>
              <a:round/>
              <a:headEnd type="none" w="med" len="med"/>
              <a:tailEnd type="none" w="med" len="med"/>
            </a:ln>
          </p:spPr>
        </p:cxnSp>
        <p:cxnSp>
          <p:nvCxnSpPr>
            <p:cNvPr id="1211" name="Google Shape;1211;p32"/>
            <p:cNvCxnSpPr/>
            <p:nvPr/>
          </p:nvCxnSpPr>
          <p:spPr>
            <a:xfrm rot="10800000">
              <a:off x="5022082" y="4168100"/>
              <a:ext cx="74400" cy="963900"/>
            </a:xfrm>
            <a:prstGeom prst="straightConnector1">
              <a:avLst/>
            </a:prstGeom>
            <a:noFill/>
            <a:ln w="9525" cap="flat" cmpd="sng">
              <a:solidFill>
                <a:schemeClr val="lt1"/>
              </a:solidFill>
              <a:prstDash val="solid"/>
              <a:round/>
              <a:headEnd type="none" w="med" len="med"/>
              <a:tailEnd type="none" w="med" len="med"/>
            </a:ln>
          </p:spPr>
        </p:cxnSp>
      </p:grpSp>
      <p:sp>
        <p:nvSpPr>
          <p:cNvPr id="1212" name="Google Shape;1212;p32"/>
          <p:cNvSpPr txBox="1">
            <a:spLocks noGrp="1"/>
          </p:cNvSpPr>
          <p:nvPr>
            <p:ph type="title" idx="2"/>
          </p:nvPr>
        </p:nvSpPr>
        <p:spPr>
          <a:xfrm>
            <a:off x="1328555" y="1393362"/>
            <a:ext cx="1221300" cy="74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01</a:t>
            </a:r>
            <a:endParaRPr>
              <a:solidFill>
                <a:schemeClr val="lt1"/>
              </a:solidFill>
            </a:endParaRPr>
          </a:p>
        </p:txBody>
      </p:sp>
      <p:grpSp>
        <p:nvGrpSpPr>
          <p:cNvPr id="1213" name="Google Shape;1213;p32"/>
          <p:cNvGrpSpPr/>
          <p:nvPr/>
        </p:nvGrpSpPr>
        <p:grpSpPr>
          <a:xfrm>
            <a:off x="7219156" y="4161608"/>
            <a:ext cx="1211612" cy="438051"/>
            <a:chOff x="175552" y="1101686"/>
            <a:chExt cx="520944" cy="188336"/>
          </a:xfrm>
        </p:grpSpPr>
        <p:sp>
          <p:nvSpPr>
            <p:cNvPr id="1214" name="Google Shape;1214;p32"/>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2"/>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2"/>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2"/>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2"/>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2"/>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2"/>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2"/>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2"/>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2"/>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2"/>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2"/>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2"/>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2"/>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2"/>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2"/>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2"/>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2"/>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2"/>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2"/>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2"/>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2"/>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2"/>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2"/>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38" name="Google Shape;1238;p32"/>
          <p:cNvPicPr preferRelativeResize="0"/>
          <p:nvPr/>
        </p:nvPicPr>
        <p:blipFill>
          <a:blip r:embed="rId3">
            <a:alphaModFix/>
          </a:blip>
          <a:stretch>
            <a:fillRect/>
          </a:stretch>
        </p:blipFill>
        <p:spPr>
          <a:xfrm>
            <a:off x="2627575" y="3371986"/>
            <a:ext cx="726651" cy="661030"/>
          </a:xfrm>
          <a:prstGeom prst="rect">
            <a:avLst/>
          </a:prstGeom>
          <a:noFill/>
          <a:ln>
            <a:noFill/>
          </a:ln>
        </p:spPr>
      </p:pic>
      <p:sp>
        <p:nvSpPr>
          <p:cNvPr id="1239" name="Google Shape;1239;p32"/>
          <p:cNvSpPr/>
          <p:nvPr/>
        </p:nvSpPr>
        <p:spPr>
          <a:xfrm rot="1771310">
            <a:off x="4634650" y="-139237"/>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2"/>
          <p:cNvSpPr/>
          <p:nvPr/>
        </p:nvSpPr>
        <p:spPr>
          <a:xfrm rot="1771310">
            <a:off x="4999875" y="39754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41" name="Google Shape;1241;p32"/>
          <p:cNvPicPr preferRelativeResize="0"/>
          <p:nvPr/>
        </p:nvPicPr>
        <p:blipFill rotWithShape="1">
          <a:blip r:embed="rId4">
            <a:alphaModFix/>
          </a:blip>
          <a:srcRect l="28959" t="12546" r="12546" b="12546"/>
          <a:stretch/>
        </p:blipFill>
        <p:spPr>
          <a:xfrm rot="10800000">
            <a:off x="308824" y="4332277"/>
            <a:ext cx="726651" cy="596548"/>
          </a:xfrm>
          <a:prstGeom prst="rect">
            <a:avLst/>
          </a:prstGeom>
          <a:noFill/>
          <a:ln>
            <a:noFill/>
          </a:ln>
        </p:spPr>
      </p:pic>
      <p:pic>
        <p:nvPicPr>
          <p:cNvPr id="1242" name="Google Shape;1242;p32"/>
          <p:cNvPicPr preferRelativeResize="0"/>
          <p:nvPr/>
        </p:nvPicPr>
        <p:blipFill rotWithShape="1">
          <a:blip r:embed="rId4">
            <a:alphaModFix/>
          </a:blip>
          <a:srcRect l="28959" t="12546" r="12546" b="12546"/>
          <a:stretch/>
        </p:blipFill>
        <p:spPr>
          <a:xfrm rot="5175541">
            <a:off x="7361672" y="209952"/>
            <a:ext cx="726653" cy="596549"/>
          </a:xfrm>
          <a:prstGeom prst="rect">
            <a:avLst/>
          </a:prstGeom>
          <a:noFill/>
          <a:ln>
            <a:noFill/>
          </a:ln>
        </p:spPr>
      </p:pic>
      <p:pic>
        <p:nvPicPr>
          <p:cNvPr id="1243" name="Google Shape;1243;p32"/>
          <p:cNvPicPr preferRelativeResize="0"/>
          <p:nvPr/>
        </p:nvPicPr>
        <p:blipFill rotWithShape="1">
          <a:blip r:embed="rId4">
            <a:alphaModFix/>
          </a:blip>
          <a:srcRect l="28959" t="12546" r="12546" b="12546"/>
          <a:stretch/>
        </p:blipFill>
        <p:spPr>
          <a:xfrm rot="-3618762">
            <a:off x="75750" y="200664"/>
            <a:ext cx="726649" cy="596550"/>
          </a:xfrm>
          <a:prstGeom prst="rect">
            <a:avLst/>
          </a:prstGeom>
          <a:noFill/>
          <a:ln>
            <a:noFill/>
          </a:ln>
        </p:spPr>
      </p:pic>
      <p:pic>
        <p:nvPicPr>
          <p:cNvPr id="1244" name="Google Shape;1244;p32"/>
          <p:cNvPicPr preferRelativeResize="0"/>
          <p:nvPr/>
        </p:nvPicPr>
        <p:blipFill rotWithShape="1">
          <a:blip r:embed="rId5">
            <a:alphaModFix/>
          </a:blip>
          <a:srcRect l="14610" r="14603"/>
          <a:stretch/>
        </p:blipFill>
        <p:spPr>
          <a:xfrm rot="86">
            <a:off x="713225" y="3042758"/>
            <a:ext cx="615598" cy="719383"/>
          </a:xfrm>
          <a:prstGeom prst="rect">
            <a:avLst/>
          </a:prstGeom>
          <a:noFill/>
          <a:ln>
            <a:noFill/>
          </a:ln>
        </p:spPr>
      </p:pic>
      <p:grpSp>
        <p:nvGrpSpPr>
          <p:cNvPr id="1245" name="Google Shape;1245;p32"/>
          <p:cNvGrpSpPr/>
          <p:nvPr/>
        </p:nvGrpSpPr>
        <p:grpSpPr>
          <a:xfrm>
            <a:off x="8195560" y="808652"/>
            <a:ext cx="745978" cy="516368"/>
            <a:chOff x="923424" y="1580182"/>
            <a:chExt cx="1171264" cy="810752"/>
          </a:xfrm>
        </p:grpSpPr>
        <p:sp>
          <p:nvSpPr>
            <p:cNvPr id="1246" name="Google Shape;1246;p32"/>
            <p:cNvSpPr/>
            <p:nvPr/>
          </p:nvSpPr>
          <p:spPr>
            <a:xfrm>
              <a:off x="923424" y="1782870"/>
              <a:ext cx="468064" cy="405392"/>
            </a:xfrm>
            <a:custGeom>
              <a:avLst/>
              <a:gdLst/>
              <a:ahLst/>
              <a:cxnLst/>
              <a:rect l="l" t="t" r="r" b="b"/>
              <a:pathLst>
                <a:path w="29254" h="25337" fill="none" extrusionOk="0">
                  <a:moveTo>
                    <a:pt x="21942" y="0"/>
                  </a:moveTo>
                  <a:lnTo>
                    <a:pt x="7314" y="0"/>
                  </a:lnTo>
                  <a:lnTo>
                    <a:pt x="0" y="12668"/>
                  </a:lnTo>
                  <a:lnTo>
                    <a:pt x="7314" y="25336"/>
                  </a:lnTo>
                  <a:lnTo>
                    <a:pt x="21942"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2"/>
            <p:cNvSpPr/>
            <p:nvPr/>
          </p:nvSpPr>
          <p:spPr>
            <a:xfrm>
              <a:off x="1626624" y="1782870"/>
              <a:ext cx="468064" cy="405392"/>
            </a:xfrm>
            <a:custGeom>
              <a:avLst/>
              <a:gdLst/>
              <a:ahLst/>
              <a:cxnLst/>
              <a:rect l="l" t="t" r="r" b="b"/>
              <a:pathLst>
                <a:path w="29254" h="25337" fill="none" extrusionOk="0">
                  <a:moveTo>
                    <a:pt x="21940" y="0"/>
                  </a:moveTo>
                  <a:lnTo>
                    <a:pt x="7314" y="0"/>
                  </a:lnTo>
                  <a:lnTo>
                    <a:pt x="0" y="12668"/>
                  </a:lnTo>
                  <a:lnTo>
                    <a:pt x="7314" y="25336"/>
                  </a:lnTo>
                  <a:lnTo>
                    <a:pt x="21940"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2"/>
            <p:cNvSpPr/>
            <p:nvPr/>
          </p:nvSpPr>
          <p:spPr>
            <a:xfrm>
              <a:off x="1274896" y="1580182"/>
              <a:ext cx="468096" cy="405392"/>
            </a:xfrm>
            <a:custGeom>
              <a:avLst/>
              <a:gdLst/>
              <a:ahLst/>
              <a:cxnLst/>
              <a:rect l="l" t="t" r="r" b="b"/>
              <a:pathLst>
                <a:path w="29256" h="25337" fill="none" extrusionOk="0">
                  <a:moveTo>
                    <a:pt x="21942" y="1"/>
                  </a:moveTo>
                  <a:lnTo>
                    <a:pt x="7314" y="1"/>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2"/>
            <p:cNvSpPr/>
            <p:nvPr/>
          </p:nvSpPr>
          <p:spPr>
            <a:xfrm>
              <a:off x="1274896" y="1985558"/>
              <a:ext cx="468096" cy="405376"/>
            </a:xfrm>
            <a:custGeom>
              <a:avLst/>
              <a:gdLst/>
              <a:ahLst/>
              <a:cxnLst/>
              <a:rect l="l" t="t" r="r" b="b"/>
              <a:pathLst>
                <a:path w="29256" h="25336" fill="none" extrusionOk="0">
                  <a:moveTo>
                    <a:pt x="21942" y="0"/>
                  </a:moveTo>
                  <a:lnTo>
                    <a:pt x="7314" y="0"/>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32"/>
          <p:cNvSpPr txBox="1"/>
          <p:nvPr/>
        </p:nvSpPr>
        <p:spPr>
          <a:xfrm flipH="1">
            <a:off x="3165175" y="548588"/>
            <a:ext cx="5417700" cy="37866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Upholding high-quality code is essential in the hectic field of software development to guarantee the dependability, security, and maintainability of software programs. </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However, it gets harder to find problems and pinpoint areas that need repair as codebases get bigger and more complicated. </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Large-scale projects cannot benefit from the time-consuming and prone to human error nature of traditional manual code review and testing approaches .</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 Offering a strong mistake detection and highlighting method for codebases. </a:t>
            </a:r>
            <a:endParaRPr sz="18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54"/>
        <p:cNvGrpSpPr/>
        <p:nvPr/>
      </p:nvGrpSpPr>
      <p:grpSpPr>
        <a:xfrm>
          <a:off x="0" y="0"/>
          <a:ext cx="0" cy="0"/>
          <a:chOff x="0" y="0"/>
          <a:chExt cx="0" cy="0"/>
        </a:xfrm>
      </p:grpSpPr>
      <p:pic>
        <p:nvPicPr>
          <p:cNvPr id="1255" name="Google Shape;1255;p33"/>
          <p:cNvPicPr preferRelativeResize="0"/>
          <p:nvPr/>
        </p:nvPicPr>
        <p:blipFill rotWithShape="1">
          <a:blip r:embed="rId3">
            <a:alphaModFix/>
          </a:blip>
          <a:srcRect l="5186" t="15845" b="14380"/>
          <a:stretch/>
        </p:blipFill>
        <p:spPr>
          <a:xfrm flipH="1">
            <a:off x="5636675" y="2273825"/>
            <a:ext cx="2855025" cy="2064050"/>
          </a:xfrm>
          <a:prstGeom prst="rect">
            <a:avLst/>
          </a:prstGeom>
          <a:noFill/>
          <a:ln>
            <a:noFill/>
          </a:ln>
          <a:effectLst>
            <a:outerShdw blurRad="257175" dist="114300" dir="21540000" algn="bl" rotWithShape="0">
              <a:schemeClr val="lt1">
                <a:alpha val="90000"/>
              </a:schemeClr>
            </a:outerShdw>
          </a:effectLst>
        </p:spPr>
      </p:pic>
      <p:grpSp>
        <p:nvGrpSpPr>
          <p:cNvPr id="1256" name="Google Shape;1256;p33"/>
          <p:cNvGrpSpPr/>
          <p:nvPr/>
        </p:nvGrpSpPr>
        <p:grpSpPr>
          <a:xfrm>
            <a:off x="720006" y="4161608"/>
            <a:ext cx="1211612" cy="438051"/>
            <a:chOff x="175552" y="1101686"/>
            <a:chExt cx="520944" cy="188336"/>
          </a:xfrm>
        </p:grpSpPr>
        <p:sp>
          <p:nvSpPr>
            <p:cNvPr id="1257" name="Google Shape;1257;p33"/>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3"/>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3"/>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3"/>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3"/>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3"/>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3"/>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3"/>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3"/>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3"/>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3"/>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3"/>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3"/>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3"/>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3"/>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3"/>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3"/>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3"/>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3"/>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3"/>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3"/>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3"/>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3"/>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3"/>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81" name="Google Shape;1281;p33"/>
          <p:cNvPicPr preferRelativeResize="0"/>
          <p:nvPr/>
        </p:nvPicPr>
        <p:blipFill rotWithShape="1">
          <a:blip r:embed="rId4">
            <a:alphaModFix/>
          </a:blip>
          <a:srcRect l="28959" t="12546" r="12546" b="12546"/>
          <a:stretch/>
        </p:blipFill>
        <p:spPr>
          <a:xfrm rot="10800000">
            <a:off x="3929074" y="3659727"/>
            <a:ext cx="726651" cy="596548"/>
          </a:xfrm>
          <a:prstGeom prst="rect">
            <a:avLst/>
          </a:prstGeom>
          <a:noFill/>
          <a:ln>
            <a:noFill/>
          </a:ln>
        </p:spPr>
      </p:pic>
      <p:pic>
        <p:nvPicPr>
          <p:cNvPr id="1282" name="Google Shape;1282;p33"/>
          <p:cNvPicPr preferRelativeResize="0"/>
          <p:nvPr/>
        </p:nvPicPr>
        <p:blipFill rotWithShape="1">
          <a:blip r:embed="rId5">
            <a:alphaModFix/>
          </a:blip>
          <a:srcRect l="7501" t="14406" r="9607" b="8266"/>
          <a:stretch/>
        </p:blipFill>
        <p:spPr>
          <a:xfrm>
            <a:off x="5636675" y="808404"/>
            <a:ext cx="683752" cy="843341"/>
          </a:xfrm>
          <a:prstGeom prst="rect">
            <a:avLst/>
          </a:prstGeom>
          <a:noFill/>
          <a:ln>
            <a:noFill/>
          </a:ln>
        </p:spPr>
      </p:pic>
      <p:grpSp>
        <p:nvGrpSpPr>
          <p:cNvPr id="1283" name="Google Shape;1283;p33"/>
          <p:cNvGrpSpPr/>
          <p:nvPr/>
        </p:nvGrpSpPr>
        <p:grpSpPr>
          <a:xfrm>
            <a:off x="7216781" y="619150"/>
            <a:ext cx="1211612" cy="438051"/>
            <a:chOff x="175552" y="1101686"/>
            <a:chExt cx="520944" cy="188336"/>
          </a:xfrm>
        </p:grpSpPr>
        <p:sp>
          <p:nvSpPr>
            <p:cNvPr id="1284" name="Google Shape;1284;p33"/>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3"/>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3"/>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3"/>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3"/>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3"/>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3"/>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3"/>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3"/>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3"/>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3"/>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3"/>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3"/>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3"/>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3"/>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3"/>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3"/>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3"/>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3"/>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3"/>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3"/>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3"/>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3"/>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3"/>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 name="Google Shape;1308;p33"/>
          <p:cNvSpPr txBox="1"/>
          <p:nvPr/>
        </p:nvSpPr>
        <p:spPr>
          <a:xfrm>
            <a:off x="814825" y="144775"/>
            <a:ext cx="4006500" cy="585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200"/>
              </a:spcBef>
              <a:spcAft>
                <a:spcPts val="1200"/>
              </a:spcAft>
              <a:buNone/>
            </a:pPr>
            <a:r>
              <a:rPr lang="en" sz="2600" b="1">
                <a:latin typeface="Times New Roman"/>
                <a:ea typeface="Times New Roman"/>
                <a:cs typeface="Times New Roman"/>
                <a:sym typeface="Times New Roman"/>
              </a:rPr>
              <a:t>LITERATURE REVIEW</a:t>
            </a:r>
            <a:endParaRPr sz="2600" b="1">
              <a:latin typeface="Times New Roman"/>
              <a:ea typeface="Times New Roman"/>
              <a:cs typeface="Times New Roman"/>
              <a:sym typeface="Times New Roman"/>
            </a:endParaRPr>
          </a:p>
        </p:txBody>
      </p:sp>
      <p:sp>
        <p:nvSpPr>
          <p:cNvPr id="1309" name="Google Shape;1309;p33"/>
          <p:cNvSpPr txBox="1"/>
          <p:nvPr/>
        </p:nvSpPr>
        <p:spPr>
          <a:xfrm>
            <a:off x="319525" y="808400"/>
            <a:ext cx="5317200" cy="33246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SzPts val="1700"/>
              <a:buFont typeface="Times New Roman"/>
              <a:buChar char="●"/>
            </a:pPr>
            <a:r>
              <a:rPr lang="en" sz="1700">
                <a:latin typeface="Times New Roman"/>
                <a:ea typeface="Times New Roman"/>
                <a:cs typeface="Times New Roman"/>
                <a:sym typeface="Times New Roman"/>
              </a:rPr>
              <a:t>A review of existing literature related to tools for validating input strings using SLR parsing technique reveals a limited body of work in comparison to other areas of tool for SLR parser. </a:t>
            </a:r>
            <a:endParaRPr sz="1700">
              <a:latin typeface="Times New Roman"/>
              <a:ea typeface="Times New Roman"/>
              <a:cs typeface="Times New Roman"/>
              <a:sym typeface="Times New Roman"/>
            </a:endParaRPr>
          </a:p>
          <a:p>
            <a:pPr marL="457200" lvl="0" indent="-336550" algn="l" rtl="0">
              <a:spcBef>
                <a:spcPts val="0"/>
              </a:spcBef>
              <a:spcAft>
                <a:spcPts val="0"/>
              </a:spcAft>
              <a:buSzPts val="1700"/>
              <a:buFont typeface="Times New Roman"/>
              <a:buChar char="●"/>
            </a:pPr>
            <a:r>
              <a:rPr lang="en" sz="1700">
                <a:latin typeface="Times New Roman"/>
                <a:ea typeface="Times New Roman"/>
                <a:cs typeface="Times New Roman"/>
                <a:sym typeface="Times New Roman"/>
              </a:rPr>
              <a:t>While much attention has been given to the development of GUIs for linguistic tools, the specific application of SLR parsing techniques for input string validation has received less emphasis.</a:t>
            </a:r>
            <a:endParaRPr sz="1700">
              <a:latin typeface="Times New Roman"/>
              <a:ea typeface="Times New Roman"/>
              <a:cs typeface="Times New Roman"/>
              <a:sym typeface="Times New Roman"/>
            </a:endParaRPr>
          </a:p>
          <a:p>
            <a:pPr marL="457200" lvl="0" indent="-336550" algn="l" rtl="0">
              <a:spcBef>
                <a:spcPts val="0"/>
              </a:spcBef>
              <a:spcAft>
                <a:spcPts val="0"/>
              </a:spcAft>
              <a:buSzPts val="1700"/>
              <a:buFont typeface="Times New Roman"/>
              <a:buChar char="●"/>
            </a:pPr>
            <a:r>
              <a:rPr lang="en" sz="1700">
                <a:latin typeface="Times New Roman"/>
                <a:ea typeface="Times New Roman"/>
                <a:cs typeface="Times New Roman"/>
                <a:sym typeface="Times New Roman"/>
              </a:rPr>
              <a:t>One significant contribution in this direction is the work by , where the authors explore the integration of SLR parsing techniques into a tool for validating input strings. </a:t>
            </a:r>
            <a:endParaRPr sz="19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34"/>
          <p:cNvSpPr/>
          <p:nvPr/>
        </p:nvSpPr>
        <p:spPr>
          <a:xfrm>
            <a:off x="7763327" y="2974951"/>
            <a:ext cx="661200" cy="572700"/>
          </a:xfrm>
          <a:prstGeom prst="hexagon">
            <a:avLst>
              <a:gd name="adj" fmla="val 25000"/>
              <a:gd name="vf" fmla="val 11547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 name="Google Shape;1315;p34"/>
          <p:cNvGrpSpPr/>
          <p:nvPr/>
        </p:nvGrpSpPr>
        <p:grpSpPr>
          <a:xfrm>
            <a:off x="720006" y="4161608"/>
            <a:ext cx="1211612" cy="438051"/>
            <a:chOff x="175552" y="1101686"/>
            <a:chExt cx="520944" cy="188336"/>
          </a:xfrm>
        </p:grpSpPr>
        <p:sp>
          <p:nvSpPr>
            <p:cNvPr id="1316" name="Google Shape;1316;p34"/>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4"/>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4"/>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4"/>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4"/>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4"/>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4"/>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4"/>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4"/>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4"/>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4"/>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4"/>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4"/>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4"/>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4"/>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4"/>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4"/>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4"/>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4"/>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4"/>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4"/>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4"/>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4"/>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4"/>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0" name="Google Shape;1340;p34"/>
          <p:cNvSpPr/>
          <p:nvPr/>
        </p:nvSpPr>
        <p:spPr>
          <a:xfrm rot="1771310">
            <a:off x="3148225" y="43972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41" name="Google Shape;1341;p34"/>
          <p:cNvPicPr preferRelativeResize="0"/>
          <p:nvPr/>
        </p:nvPicPr>
        <p:blipFill rotWithShape="1">
          <a:blip r:embed="rId3">
            <a:alphaModFix/>
          </a:blip>
          <a:srcRect l="28959" t="12546" r="12546" b="12546"/>
          <a:stretch/>
        </p:blipFill>
        <p:spPr>
          <a:xfrm rot="10800000">
            <a:off x="6673474" y="1704152"/>
            <a:ext cx="726651" cy="596548"/>
          </a:xfrm>
          <a:prstGeom prst="rect">
            <a:avLst/>
          </a:prstGeom>
          <a:noFill/>
          <a:ln>
            <a:noFill/>
          </a:ln>
        </p:spPr>
      </p:pic>
      <p:grpSp>
        <p:nvGrpSpPr>
          <p:cNvPr id="1342" name="Google Shape;1342;p34"/>
          <p:cNvGrpSpPr/>
          <p:nvPr/>
        </p:nvGrpSpPr>
        <p:grpSpPr>
          <a:xfrm>
            <a:off x="7219156" y="539508"/>
            <a:ext cx="1211612" cy="438051"/>
            <a:chOff x="175552" y="1101686"/>
            <a:chExt cx="520944" cy="188336"/>
          </a:xfrm>
        </p:grpSpPr>
        <p:sp>
          <p:nvSpPr>
            <p:cNvPr id="1343" name="Google Shape;1343;p34"/>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4"/>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4"/>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4"/>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4"/>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4"/>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4"/>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4"/>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4"/>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4"/>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4"/>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4"/>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4"/>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4"/>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4"/>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4"/>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4"/>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4"/>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4"/>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4"/>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4"/>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4"/>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4"/>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4"/>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34"/>
          <p:cNvGrpSpPr/>
          <p:nvPr/>
        </p:nvGrpSpPr>
        <p:grpSpPr>
          <a:xfrm>
            <a:off x="7957502" y="3086800"/>
            <a:ext cx="186850" cy="349025"/>
            <a:chOff x="7146300" y="3247525"/>
            <a:chExt cx="186850" cy="349025"/>
          </a:xfrm>
        </p:grpSpPr>
        <p:sp>
          <p:nvSpPr>
            <p:cNvPr id="1368" name="Google Shape;1368;p34"/>
            <p:cNvSpPr/>
            <p:nvPr/>
          </p:nvSpPr>
          <p:spPr>
            <a:xfrm>
              <a:off x="7308500" y="3417450"/>
              <a:ext cx="24650" cy="24675"/>
            </a:xfrm>
            <a:custGeom>
              <a:avLst/>
              <a:gdLst/>
              <a:ahLst/>
              <a:cxnLst/>
              <a:rect l="l" t="t" r="r" b="b"/>
              <a:pathLst>
                <a:path w="986" h="987" extrusionOk="0">
                  <a:moveTo>
                    <a:pt x="493" y="1"/>
                  </a:moveTo>
                  <a:cubicBezTo>
                    <a:pt x="222" y="1"/>
                    <a:pt x="0" y="221"/>
                    <a:pt x="0" y="494"/>
                  </a:cubicBezTo>
                  <a:cubicBezTo>
                    <a:pt x="0" y="765"/>
                    <a:pt x="222" y="986"/>
                    <a:pt x="493" y="986"/>
                  </a:cubicBezTo>
                  <a:cubicBezTo>
                    <a:pt x="766" y="986"/>
                    <a:pt x="986" y="765"/>
                    <a:pt x="986" y="494"/>
                  </a:cubicBezTo>
                  <a:cubicBezTo>
                    <a:pt x="986" y="222"/>
                    <a:pt x="766" y="1"/>
                    <a:pt x="4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4"/>
            <p:cNvSpPr/>
            <p:nvPr/>
          </p:nvSpPr>
          <p:spPr>
            <a:xfrm>
              <a:off x="7146300" y="3247525"/>
              <a:ext cx="164325" cy="349025"/>
            </a:xfrm>
            <a:custGeom>
              <a:avLst/>
              <a:gdLst/>
              <a:ahLst/>
              <a:cxnLst/>
              <a:rect l="l" t="t" r="r" b="b"/>
              <a:pathLst>
                <a:path w="6573" h="13961" extrusionOk="0">
                  <a:moveTo>
                    <a:pt x="1283" y="1"/>
                  </a:moveTo>
                  <a:cubicBezTo>
                    <a:pt x="576" y="1"/>
                    <a:pt x="0" y="574"/>
                    <a:pt x="0" y="1282"/>
                  </a:cubicBezTo>
                  <a:cubicBezTo>
                    <a:pt x="0" y="1846"/>
                    <a:pt x="367" y="2325"/>
                    <a:pt x="873" y="2496"/>
                  </a:cubicBezTo>
                  <a:lnTo>
                    <a:pt x="873" y="4177"/>
                  </a:lnTo>
                  <a:lnTo>
                    <a:pt x="2130" y="4177"/>
                  </a:lnTo>
                  <a:lnTo>
                    <a:pt x="2130" y="6571"/>
                  </a:lnTo>
                  <a:lnTo>
                    <a:pt x="410" y="6571"/>
                  </a:lnTo>
                  <a:lnTo>
                    <a:pt x="410" y="7390"/>
                  </a:lnTo>
                  <a:lnTo>
                    <a:pt x="2130" y="7390"/>
                  </a:lnTo>
                  <a:lnTo>
                    <a:pt x="2130" y="7494"/>
                  </a:lnTo>
                  <a:cubicBezTo>
                    <a:pt x="2130" y="8279"/>
                    <a:pt x="2282" y="9060"/>
                    <a:pt x="2571" y="9784"/>
                  </a:cubicBezTo>
                  <a:lnTo>
                    <a:pt x="873" y="9784"/>
                  </a:lnTo>
                  <a:lnTo>
                    <a:pt x="873" y="11465"/>
                  </a:lnTo>
                  <a:cubicBezTo>
                    <a:pt x="367" y="11636"/>
                    <a:pt x="2" y="12115"/>
                    <a:pt x="2" y="12679"/>
                  </a:cubicBezTo>
                  <a:cubicBezTo>
                    <a:pt x="2" y="13387"/>
                    <a:pt x="576" y="13960"/>
                    <a:pt x="1283" y="13960"/>
                  </a:cubicBezTo>
                  <a:cubicBezTo>
                    <a:pt x="1989" y="13960"/>
                    <a:pt x="2565" y="13387"/>
                    <a:pt x="2565" y="12679"/>
                  </a:cubicBezTo>
                  <a:cubicBezTo>
                    <a:pt x="2565" y="12115"/>
                    <a:pt x="2198" y="11636"/>
                    <a:pt x="1692" y="11465"/>
                  </a:cubicBezTo>
                  <a:lnTo>
                    <a:pt x="1692" y="10602"/>
                  </a:lnTo>
                  <a:lnTo>
                    <a:pt x="2968" y="10602"/>
                  </a:lnTo>
                  <a:cubicBezTo>
                    <a:pt x="3115" y="10855"/>
                    <a:pt x="3281" y="11098"/>
                    <a:pt x="3463" y="11330"/>
                  </a:cubicBezTo>
                  <a:cubicBezTo>
                    <a:pt x="4255" y="12332"/>
                    <a:pt x="5351" y="13069"/>
                    <a:pt x="6573" y="13430"/>
                  </a:cubicBezTo>
                  <a:lnTo>
                    <a:pt x="6573" y="10763"/>
                  </a:lnTo>
                  <a:lnTo>
                    <a:pt x="5997" y="10763"/>
                  </a:lnTo>
                  <a:lnTo>
                    <a:pt x="5825" y="10035"/>
                  </a:lnTo>
                  <a:cubicBezTo>
                    <a:pt x="5596" y="9939"/>
                    <a:pt x="5381" y="9815"/>
                    <a:pt x="5184" y="9663"/>
                  </a:cubicBezTo>
                  <a:lnTo>
                    <a:pt x="4466" y="9880"/>
                  </a:lnTo>
                  <a:lnTo>
                    <a:pt x="3481" y="8173"/>
                  </a:lnTo>
                  <a:lnTo>
                    <a:pt x="4026" y="7661"/>
                  </a:lnTo>
                  <a:cubicBezTo>
                    <a:pt x="4012" y="7539"/>
                    <a:pt x="4003" y="7415"/>
                    <a:pt x="4003" y="7291"/>
                  </a:cubicBezTo>
                  <a:cubicBezTo>
                    <a:pt x="4003" y="7167"/>
                    <a:pt x="4012" y="7043"/>
                    <a:pt x="4026" y="6920"/>
                  </a:cubicBezTo>
                  <a:lnTo>
                    <a:pt x="3481" y="6406"/>
                  </a:lnTo>
                  <a:lnTo>
                    <a:pt x="4466" y="4701"/>
                  </a:lnTo>
                  <a:lnTo>
                    <a:pt x="5184" y="4916"/>
                  </a:lnTo>
                  <a:cubicBezTo>
                    <a:pt x="5381" y="4766"/>
                    <a:pt x="5596" y="4642"/>
                    <a:pt x="5825" y="4546"/>
                  </a:cubicBezTo>
                  <a:lnTo>
                    <a:pt x="5997" y="3817"/>
                  </a:lnTo>
                  <a:lnTo>
                    <a:pt x="6573" y="3817"/>
                  </a:lnTo>
                  <a:lnTo>
                    <a:pt x="6573" y="1143"/>
                  </a:lnTo>
                  <a:lnTo>
                    <a:pt x="2350" y="3359"/>
                  </a:lnTo>
                  <a:lnTo>
                    <a:pt x="1692" y="3359"/>
                  </a:lnTo>
                  <a:lnTo>
                    <a:pt x="1692" y="2496"/>
                  </a:lnTo>
                  <a:cubicBezTo>
                    <a:pt x="2198" y="2325"/>
                    <a:pt x="2565" y="1846"/>
                    <a:pt x="2565" y="1282"/>
                  </a:cubicBezTo>
                  <a:cubicBezTo>
                    <a:pt x="2565" y="574"/>
                    <a:pt x="1989" y="1"/>
                    <a:pt x="1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 name="Google Shape;1370;p34"/>
          <p:cNvSpPr/>
          <p:nvPr/>
        </p:nvSpPr>
        <p:spPr>
          <a:xfrm>
            <a:off x="719473" y="1500351"/>
            <a:ext cx="661200" cy="572700"/>
          </a:xfrm>
          <a:prstGeom prst="hexagon">
            <a:avLst>
              <a:gd name="adj" fmla="val 25000"/>
              <a:gd name="vf" fmla="val 11547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 name="Google Shape;1371;p34"/>
          <p:cNvGrpSpPr/>
          <p:nvPr/>
        </p:nvGrpSpPr>
        <p:grpSpPr>
          <a:xfrm>
            <a:off x="893743" y="1633164"/>
            <a:ext cx="312704" cy="312691"/>
            <a:chOff x="1094275" y="3784775"/>
            <a:chExt cx="349000" cy="349025"/>
          </a:xfrm>
        </p:grpSpPr>
        <p:sp>
          <p:nvSpPr>
            <p:cNvPr id="1372" name="Google Shape;1372;p34"/>
            <p:cNvSpPr/>
            <p:nvPr/>
          </p:nvSpPr>
          <p:spPr>
            <a:xfrm>
              <a:off x="1094275" y="4024025"/>
              <a:ext cx="349000" cy="109775"/>
            </a:xfrm>
            <a:custGeom>
              <a:avLst/>
              <a:gdLst/>
              <a:ahLst/>
              <a:cxnLst/>
              <a:rect l="l" t="t" r="r" b="b"/>
              <a:pathLst>
                <a:path w="13960" h="4391" extrusionOk="0">
                  <a:moveTo>
                    <a:pt x="0" y="0"/>
                  </a:moveTo>
                  <a:lnTo>
                    <a:pt x="0" y="1941"/>
                  </a:lnTo>
                  <a:lnTo>
                    <a:pt x="5716" y="1941"/>
                  </a:lnTo>
                  <a:lnTo>
                    <a:pt x="5716" y="2563"/>
                  </a:lnTo>
                  <a:cubicBezTo>
                    <a:pt x="5716" y="3120"/>
                    <a:pt x="5263" y="3573"/>
                    <a:pt x="4707" y="3573"/>
                  </a:cubicBezTo>
                  <a:lnTo>
                    <a:pt x="3608" y="3573"/>
                  </a:lnTo>
                  <a:lnTo>
                    <a:pt x="3608" y="4390"/>
                  </a:lnTo>
                  <a:lnTo>
                    <a:pt x="10352" y="4390"/>
                  </a:lnTo>
                  <a:lnTo>
                    <a:pt x="10352" y="3573"/>
                  </a:lnTo>
                  <a:lnTo>
                    <a:pt x="9254" y="3573"/>
                  </a:lnTo>
                  <a:cubicBezTo>
                    <a:pt x="8697" y="3573"/>
                    <a:pt x="8246" y="3120"/>
                    <a:pt x="8246" y="2563"/>
                  </a:cubicBezTo>
                  <a:lnTo>
                    <a:pt x="8246" y="1941"/>
                  </a:lnTo>
                  <a:lnTo>
                    <a:pt x="13960" y="1941"/>
                  </a:lnTo>
                  <a:lnTo>
                    <a:pt x="139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4"/>
            <p:cNvSpPr/>
            <p:nvPr/>
          </p:nvSpPr>
          <p:spPr>
            <a:xfrm>
              <a:off x="1254100" y="3878225"/>
              <a:ext cx="29375" cy="29375"/>
            </a:xfrm>
            <a:custGeom>
              <a:avLst/>
              <a:gdLst/>
              <a:ahLst/>
              <a:cxnLst/>
              <a:rect l="l" t="t" r="r" b="b"/>
              <a:pathLst>
                <a:path w="1175" h="1175" extrusionOk="0">
                  <a:moveTo>
                    <a:pt x="588" y="1"/>
                  </a:moveTo>
                  <a:cubicBezTo>
                    <a:pt x="264" y="1"/>
                    <a:pt x="1" y="265"/>
                    <a:pt x="1" y="588"/>
                  </a:cubicBezTo>
                  <a:cubicBezTo>
                    <a:pt x="1" y="912"/>
                    <a:pt x="264" y="1174"/>
                    <a:pt x="588" y="1174"/>
                  </a:cubicBezTo>
                  <a:cubicBezTo>
                    <a:pt x="910" y="1174"/>
                    <a:pt x="1175" y="912"/>
                    <a:pt x="1175" y="588"/>
                  </a:cubicBezTo>
                  <a:cubicBezTo>
                    <a:pt x="1175" y="263"/>
                    <a:pt x="910" y="1"/>
                    <a:pt x="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4"/>
            <p:cNvSpPr/>
            <p:nvPr/>
          </p:nvSpPr>
          <p:spPr>
            <a:xfrm>
              <a:off x="1094275" y="3784775"/>
              <a:ext cx="349000" cy="218850"/>
            </a:xfrm>
            <a:custGeom>
              <a:avLst/>
              <a:gdLst/>
              <a:ahLst/>
              <a:cxnLst/>
              <a:rect l="l" t="t" r="r" b="b"/>
              <a:pathLst>
                <a:path w="13960" h="8754" extrusionOk="0">
                  <a:moveTo>
                    <a:pt x="6981" y="1169"/>
                  </a:moveTo>
                  <a:cubicBezTo>
                    <a:pt x="8720" y="1169"/>
                    <a:pt x="10137" y="2586"/>
                    <a:pt x="10137" y="4326"/>
                  </a:cubicBezTo>
                  <a:lnTo>
                    <a:pt x="10137" y="5329"/>
                  </a:lnTo>
                  <a:cubicBezTo>
                    <a:pt x="10137" y="6038"/>
                    <a:pt x="9560" y="6614"/>
                    <a:pt x="8852" y="6614"/>
                  </a:cubicBezTo>
                  <a:cubicBezTo>
                    <a:pt x="8232" y="6614"/>
                    <a:pt x="7713" y="6174"/>
                    <a:pt x="7593" y="5589"/>
                  </a:cubicBezTo>
                  <a:cubicBezTo>
                    <a:pt x="7407" y="5680"/>
                    <a:pt x="7201" y="5729"/>
                    <a:pt x="6981" y="5729"/>
                  </a:cubicBezTo>
                  <a:cubicBezTo>
                    <a:pt x="6205" y="5729"/>
                    <a:pt x="5575" y="5101"/>
                    <a:pt x="5575" y="4326"/>
                  </a:cubicBezTo>
                  <a:cubicBezTo>
                    <a:pt x="5575" y="3550"/>
                    <a:pt x="6205" y="2920"/>
                    <a:pt x="6981" y="2920"/>
                  </a:cubicBezTo>
                  <a:cubicBezTo>
                    <a:pt x="7755" y="2920"/>
                    <a:pt x="8385" y="3550"/>
                    <a:pt x="8385" y="4326"/>
                  </a:cubicBezTo>
                  <a:lnTo>
                    <a:pt x="8385" y="5329"/>
                  </a:lnTo>
                  <a:cubicBezTo>
                    <a:pt x="8385" y="5587"/>
                    <a:pt x="8595" y="5795"/>
                    <a:pt x="8852" y="5795"/>
                  </a:cubicBezTo>
                  <a:cubicBezTo>
                    <a:pt x="9109" y="5795"/>
                    <a:pt x="9319" y="5587"/>
                    <a:pt x="9319" y="5329"/>
                  </a:cubicBezTo>
                  <a:lnTo>
                    <a:pt x="9319" y="4326"/>
                  </a:lnTo>
                  <a:cubicBezTo>
                    <a:pt x="9319" y="3036"/>
                    <a:pt x="8269" y="1988"/>
                    <a:pt x="6981" y="1988"/>
                  </a:cubicBezTo>
                  <a:cubicBezTo>
                    <a:pt x="5691" y="1988"/>
                    <a:pt x="4643" y="3036"/>
                    <a:pt x="4643" y="4326"/>
                  </a:cubicBezTo>
                  <a:cubicBezTo>
                    <a:pt x="4643" y="5615"/>
                    <a:pt x="5691" y="6663"/>
                    <a:pt x="6981" y="6663"/>
                  </a:cubicBezTo>
                  <a:lnTo>
                    <a:pt x="6981" y="7482"/>
                  </a:lnTo>
                  <a:cubicBezTo>
                    <a:pt x="5240" y="7482"/>
                    <a:pt x="3824" y="6065"/>
                    <a:pt x="3824" y="4326"/>
                  </a:cubicBezTo>
                  <a:cubicBezTo>
                    <a:pt x="3824" y="2584"/>
                    <a:pt x="5240" y="1169"/>
                    <a:pt x="6981" y="1169"/>
                  </a:cubicBezTo>
                  <a:close/>
                  <a:moveTo>
                    <a:pt x="0" y="0"/>
                  </a:moveTo>
                  <a:lnTo>
                    <a:pt x="0" y="8753"/>
                  </a:lnTo>
                  <a:lnTo>
                    <a:pt x="13960" y="8753"/>
                  </a:lnTo>
                  <a:lnTo>
                    <a:pt x="139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 name="Google Shape;1375;p34"/>
          <p:cNvSpPr txBox="1"/>
          <p:nvPr/>
        </p:nvSpPr>
        <p:spPr>
          <a:xfrm>
            <a:off x="1051050" y="335400"/>
            <a:ext cx="5622300" cy="7386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b="1" dirty="0">
                <a:solidFill>
                  <a:schemeClr val="dk1"/>
                </a:solidFill>
                <a:latin typeface="Times New Roman" panose="02020603050405020304" pitchFamily="18" charset="0"/>
                <a:ea typeface="Bebas Neue"/>
                <a:cs typeface="Times New Roman" panose="02020603050405020304" pitchFamily="18" charset="0"/>
                <a:sym typeface="Bebas Neue"/>
              </a:rPr>
              <a:t>The Need for Code Guard</a:t>
            </a:r>
            <a:endParaRPr sz="3600" dirty="0">
              <a:solidFill>
                <a:schemeClr val="dk1"/>
              </a:solidFill>
              <a:latin typeface="Times New Roman" panose="02020603050405020304" pitchFamily="18" charset="0"/>
              <a:cs typeface="Times New Roman" panose="02020603050405020304" pitchFamily="18" charset="0"/>
            </a:endParaRPr>
          </a:p>
        </p:txBody>
      </p:sp>
      <p:sp>
        <p:nvSpPr>
          <p:cNvPr id="1376" name="Google Shape;1376;p34"/>
          <p:cNvSpPr txBox="1"/>
          <p:nvPr/>
        </p:nvSpPr>
        <p:spPr>
          <a:xfrm>
            <a:off x="372875" y="1535150"/>
            <a:ext cx="7444800" cy="2124000"/>
          </a:xfrm>
          <a:prstGeom prst="rect">
            <a:avLst/>
          </a:prstGeom>
          <a:noFill/>
          <a:ln>
            <a:noFill/>
          </a:ln>
        </p:spPr>
        <p:txBody>
          <a:bodyPr spcFirstLastPara="1" wrap="square" lIns="91425" tIns="91425" rIns="91425" bIns="91425" anchor="t" anchorCtr="0">
            <a:spAutoFit/>
          </a:bodyPr>
          <a:lstStyle/>
          <a:p>
            <a:pPr marL="914400" lvl="0" indent="0" algn="just" rtl="0">
              <a:lnSpc>
                <a:spcPct val="150000"/>
              </a:lnSpc>
              <a:spcBef>
                <a:spcPts val="1100"/>
              </a:spcBef>
              <a:spcAft>
                <a:spcPts val="0"/>
              </a:spcAft>
              <a:buNone/>
            </a:pPr>
            <a:r>
              <a:rPr lang="en" sz="1800" dirty="0">
                <a:solidFill>
                  <a:schemeClr val="dk1"/>
                </a:solidFill>
                <a:latin typeface="Times New Roman"/>
                <a:ea typeface="Times New Roman"/>
                <a:cs typeface="Times New Roman"/>
                <a:sym typeface="Times New Roman"/>
              </a:rPr>
              <a:t>As codebases grow in complexity, they become increasingly prone to errors, making it challenging for developers to maintain and improve them. Code Guard addresses this issue by providing robust error detection and highlighting capabilities, empowering developers to identify and resolve issues more efficiently.</a:t>
            </a:r>
            <a:endParaRPr sz="18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1" name="Google Shape;1381;p35"/>
          <p:cNvSpPr/>
          <p:nvPr/>
        </p:nvSpPr>
        <p:spPr>
          <a:xfrm>
            <a:off x="731767" y="1480007"/>
            <a:ext cx="661200" cy="572700"/>
          </a:xfrm>
          <a:prstGeom prst="hexagon">
            <a:avLst>
              <a:gd name="adj" fmla="val 25000"/>
              <a:gd name="vf" fmla="val 11547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5"/>
          <p:cNvSpPr/>
          <p:nvPr/>
        </p:nvSpPr>
        <p:spPr>
          <a:xfrm>
            <a:off x="731767" y="2478607"/>
            <a:ext cx="661200" cy="572700"/>
          </a:xfrm>
          <a:prstGeom prst="hexagon">
            <a:avLst>
              <a:gd name="adj" fmla="val 25000"/>
              <a:gd name="vf" fmla="val 11547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5"/>
          <p:cNvSpPr/>
          <p:nvPr/>
        </p:nvSpPr>
        <p:spPr>
          <a:xfrm>
            <a:off x="731767" y="3477225"/>
            <a:ext cx="661200" cy="572700"/>
          </a:xfrm>
          <a:prstGeom prst="hexagon">
            <a:avLst>
              <a:gd name="adj" fmla="val 25000"/>
              <a:gd name="vf" fmla="val 11547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 name="Google Shape;1384;p35"/>
          <p:cNvGrpSpPr/>
          <p:nvPr/>
        </p:nvGrpSpPr>
        <p:grpSpPr>
          <a:xfrm>
            <a:off x="887842" y="3610388"/>
            <a:ext cx="349050" cy="306375"/>
            <a:chOff x="4889375" y="2695975"/>
            <a:chExt cx="349050" cy="306375"/>
          </a:xfrm>
        </p:grpSpPr>
        <p:sp>
          <p:nvSpPr>
            <p:cNvPr id="1385" name="Google Shape;1385;p35"/>
            <p:cNvSpPr/>
            <p:nvPr/>
          </p:nvSpPr>
          <p:spPr>
            <a:xfrm>
              <a:off x="5032300" y="2695975"/>
              <a:ext cx="135650" cy="174100"/>
            </a:xfrm>
            <a:custGeom>
              <a:avLst/>
              <a:gdLst/>
              <a:ahLst/>
              <a:cxnLst/>
              <a:rect l="l" t="t" r="r" b="b"/>
              <a:pathLst>
                <a:path w="5426" h="6964" extrusionOk="0">
                  <a:moveTo>
                    <a:pt x="3657" y="2470"/>
                  </a:moveTo>
                  <a:lnTo>
                    <a:pt x="4234" y="3048"/>
                  </a:lnTo>
                  <a:lnTo>
                    <a:pt x="2458" y="4824"/>
                  </a:lnTo>
                  <a:lnTo>
                    <a:pt x="1195" y="3576"/>
                  </a:lnTo>
                  <a:lnTo>
                    <a:pt x="1768" y="2994"/>
                  </a:lnTo>
                  <a:lnTo>
                    <a:pt x="2455" y="3670"/>
                  </a:lnTo>
                  <a:lnTo>
                    <a:pt x="3657" y="2470"/>
                  </a:lnTo>
                  <a:close/>
                  <a:moveTo>
                    <a:pt x="2712" y="1"/>
                  </a:moveTo>
                  <a:lnTo>
                    <a:pt x="1" y="1423"/>
                  </a:lnTo>
                  <a:lnTo>
                    <a:pt x="1" y="3627"/>
                  </a:lnTo>
                  <a:cubicBezTo>
                    <a:pt x="1" y="4391"/>
                    <a:pt x="260" y="5140"/>
                    <a:pt x="733" y="5738"/>
                  </a:cubicBezTo>
                  <a:cubicBezTo>
                    <a:pt x="1208" y="6337"/>
                    <a:pt x="1876" y="6763"/>
                    <a:pt x="2618" y="6940"/>
                  </a:cubicBezTo>
                  <a:lnTo>
                    <a:pt x="2712" y="6964"/>
                  </a:lnTo>
                  <a:lnTo>
                    <a:pt x="2808" y="6940"/>
                  </a:lnTo>
                  <a:cubicBezTo>
                    <a:pt x="3551" y="6765"/>
                    <a:pt x="4219" y="6337"/>
                    <a:pt x="4693" y="5738"/>
                  </a:cubicBezTo>
                  <a:cubicBezTo>
                    <a:pt x="5166" y="5140"/>
                    <a:pt x="5426" y="4391"/>
                    <a:pt x="5426" y="3627"/>
                  </a:cubicBezTo>
                  <a:lnTo>
                    <a:pt x="5426" y="1423"/>
                  </a:lnTo>
                  <a:lnTo>
                    <a:pt x="2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5"/>
            <p:cNvSpPr/>
            <p:nvPr/>
          </p:nvSpPr>
          <p:spPr>
            <a:xfrm>
              <a:off x="4889375" y="2867275"/>
              <a:ext cx="36900" cy="135075"/>
            </a:xfrm>
            <a:custGeom>
              <a:avLst/>
              <a:gdLst/>
              <a:ahLst/>
              <a:cxnLst/>
              <a:rect l="l" t="t" r="r" b="b"/>
              <a:pathLst>
                <a:path w="1476" h="5403" extrusionOk="0">
                  <a:moveTo>
                    <a:pt x="0" y="1"/>
                  </a:moveTo>
                  <a:lnTo>
                    <a:pt x="0" y="2"/>
                  </a:lnTo>
                  <a:lnTo>
                    <a:pt x="0" y="5402"/>
                  </a:lnTo>
                  <a:lnTo>
                    <a:pt x="900" y="5402"/>
                  </a:lnTo>
                  <a:cubicBezTo>
                    <a:pt x="1108" y="5402"/>
                    <a:pt x="1305" y="5348"/>
                    <a:pt x="1475" y="5250"/>
                  </a:cubicBezTo>
                  <a:lnTo>
                    <a:pt x="1475" y="153"/>
                  </a:lnTo>
                  <a:cubicBezTo>
                    <a:pt x="1305" y="57"/>
                    <a:pt x="1108" y="1"/>
                    <a:pt x="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5"/>
            <p:cNvSpPr/>
            <p:nvPr/>
          </p:nvSpPr>
          <p:spPr>
            <a:xfrm>
              <a:off x="4946650" y="2871425"/>
              <a:ext cx="291775" cy="130600"/>
            </a:xfrm>
            <a:custGeom>
              <a:avLst/>
              <a:gdLst/>
              <a:ahLst/>
              <a:cxnLst/>
              <a:rect l="l" t="t" r="r" b="b"/>
              <a:pathLst>
                <a:path w="11671" h="5224" extrusionOk="0">
                  <a:moveTo>
                    <a:pt x="10868" y="0"/>
                  </a:moveTo>
                  <a:cubicBezTo>
                    <a:pt x="10675" y="0"/>
                    <a:pt x="10482" y="69"/>
                    <a:pt x="10328" y="208"/>
                  </a:cubicBezTo>
                  <a:lnTo>
                    <a:pt x="8632" y="1749"/>
                  </a:lnTo>
                  <a:cubicBezTo>
                    <a:pt x="8634" y="1778"/>
                    <a:pt x="8634" y="1807"/>
                    <a:pt x="8634" y="1837"/>
                  </a:cubicBezTo>
                  <a:cubicBezTo>
                    <a:pt x="8634" y="2682"/>
                    <a:pt x="7946" y="3370"/>
                    <a:pt x="7101" y="3370"/>
                  </a:cubicBezTo>
                  <a:lnTo>
                    <a:pt x="4252" y="3370"/>
                  </a:lnTo>
                  <a:lnTo>
                    <a:pt x="4252" y="2551"/>
                  </a:lnTo>
                  <a:lnTo>
                    <a:pt x="7101" y="2551"/>
                  </a:lnTo>
                  <a:cubicBezTo>
                    <a:pt x="7496" y="2551"/>
                    <a:pt x="7815" y="2231"/>
                    <a:pt x="7815" y="1837"/>
                  </a:cubicBezTo>
                  <a:cubicBezTo>
                    <a:pt x="7815" y="1444"/>
                    <a:pt x="7496" y="1123"/>
                    <a:pt x="7101" y="1123"/>
                  </a:cubicBezTo>
                  <a:lnTo>
                    <a:pt x="3968" y="1123"/>
                  </a:lnTo>
                  <a:lnTo>
                    <a:pt x="3845" y="981"/>
                  </a:lnTo>
                  <a:cubicBezTo>
                    <a:pt x="3349" y="404"/>
                    <a:pt x="2632" y="74"/>
                    <a:pt x="1873" y="74"/>
                  </a:cubicBezTo>
                  <a:cubicBezTo>
                    <a:pt x="1165" y="74"/>
                    <a:pt x="490" y="362"/>
                    <a:pt x="1" y="870"/>
                  </a:cubicBezTo>
                  <a:lnTo>
                    <a:pt x="1" y="4516"/>
                  </a:lnTo>
                  <a:lnTo>
                    <a:pt x="2096" y="5223"/>
                  </a:lnTo>
                  <a:lnTo>
                    <a:pt x="7440" y="5223"/>
                  </a:lnTo>
                  <a:lnTo>
                    <a:pt x="11425" y="1381"/>
                  </a:lnTo>
                  <a:cubicBezTo>
                    <a:pt x="11580" y="1230"/>
                    <a:pt x="11668" y="1027"/>
                    <a:pt x="11669" y="810"/>
                  </a:cubicBezTo>
                  <a:cubicBezTo>
                    <a:pt x="11671" y="592"/>
                    <a:pt x="11588" y="389"/>
                    <a:pt x="11434" y="235"/>
                  </a:cubicBezTo>
                  <a:cubicBezTo>
                    <a:pt x="11278" y="79"/>
                    <a:pt x="11073" y="0"/>
                    <a:pt x="108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35"/>
          <p:cNvGrpSpPr/>
          <p:nvPr/>
        </p:nvGrpSpPr>
        <p:grpSpPr>
          <a:xfrm>
            <a:off x="888655" y="1591844"/>
            <a:ext cx="347425" cy="349025"/>
            <a:chOff x="3377550" y="3247525"/>
            <a:chExt cx="347425" cy="349025"/>
          </a:xfrm>
        </p:grpSpPr>
        <p:sp>
          <p:nvSpPr>
            <p:cNvPr id="1389" name="Google Shape;1389;p35"/>
            <p:cNvSpPr/>
            <p:nvPr/>
          </p:nvSpPr>
          <p:spPr>
            <a:xfrm>
              <a:off x="3631400" y="3311225"/>
              <a:ext cx="31225" cy="28450"/>
            </a:xfrm>
            <a:custGeom>
              <a:avLst/>
              <a:gdLst/>
              <a:ahLst/>
              <a:cxnLst/>
              <a:rect l="l" t="t" r="r" b="b"/>
              <a:pathLst>
                <a:path w="1249" h="1138" extrusionOk="0">
                  <a:moveTo>
                    <a:pt x="626" y="1"/>
                  </a:moveTo>
                  <a:cubicBezTo>
                    <a:pt x="480" y="1"/>
                    <a:pt x="333" y="57"/>
                    <a:pt x="222" y="168"/>
                  </a:cubicBezTo>
                  <a:cubicBezTo>
                    <a:pt x="1" y="389"/>
                    <a:pt x="1" y="750"/>
                    <a:pt x="222" y="971"/>
                  </a:cubicBezTo>
                  <a:cubicBezTo>
                    <a:pt x="333" y="1082"/>
                    <a:pt x="479" y="1137"/>
                    <a:pt x="625" y="1137"/>
                  </a:cubicBezTo>
                  <a:cubicBezTo>
                    <a:pt x="771" y="1137"/>
                    <a:pt x="917" y="1082"/>
                    <a:pt x="1027" y="971"/>
                  </a:cubicBezTo>
                  <a:cubicBezTo>
                    <a:pt x="1249" y="750"/>
                    <a:pt x="1249" y="389"/>
                    <a:pt x="1027" y="168"/>
                  </a:cubicBezTo>
                  <a:cubicBezTo>
                    <a:pt x="917" y="57"/>
                    <a:pt x="771" y="1"/>
                    <a:pt x="6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5"/>
            <p:cNvSpPr/>
            <p:nvPr/>
          </p:nvSpPr>
          <p:spPr>
            <a:xfrm>
              <a:off x="3377550" y="3247525"/>
              <a:ext cx="347425" cy="349025"/>
            </a:xfrm>
            <a:custGeom>
              <a:avLst/>
              <a:gdLst/>
              <a:ahLst/>
              <a:cxnLst/>
              <a:rect l="l" t="t" r="r" b="b"/>
              <a:pathLst>
                <a:path w="13897" h="13961" extrusionOk="0">
                  <a:moveTo>
                    <a:pt x="10779" y="1730"/>
                  </a:moveTo>
                  <a:cubicBezTo>
                    <a:pt x="11134" y="1730"/>
                    <a:pt x="11490" y="1865"/>
                    <a:pt x="11760" y="2135"/>
                  </a:cubicBezTo>
                  <a:cubicBezTo>
                    <a:pt x="12301" y="2676"/>
                    <a:pt x="12301" y="3557"/>
                    <a:pt x="11760" y="4098"/>
                  </a:cubicBezTo>
                  <a:cubicBezTo>
                    <a:pt x="11489" y="4369"/>
                    <a:pt x="11133" y="4505"/>
                    <a:pt x="10780" y="4505"/>
                  </a:cubicBezTo>
                  <a:cubicBezTo>
                    <a:pt x="10424" y="4505"/>
                    <a:pt x="10069" y="4369"/>
                    <a:pt x="9797" y="4098"/>
                  </a:cubicBezTo>
                  <a:cubicBezTo>
                    <a:pt x="9257" y="3557"/>
                    <a:pt x="9257" y="2676"/>
                    <a:pt x="9797" y="2135"/>
                  </a:cubicBezTo>
                  <a:cubicBezTo>
                    <a:pt x="10068" y="1865"/>
                    <a:pt x="10423" y="1730"/>
                    <a:pt x="10779" y="1730"/>
                  </a:cubicBezTo>
                  <a:close/>
                  <a:moveTo>
                    <a:pt x="9963" y="1"/>
                  </a:moveTo>
                  <a:cubicBezTo>
                    <a:pt x="8911" y="1"/>
                    <a:pt x="7924" y="409"/>
                    <a:pt x="7182" y="1153"/>
                  </a:cubicBezTo>
                  <a:cubicBezTo>
                    <a:pt x="6545" y="1788"/>
                    <a:pt x="6157" y="2595"/>
                    <a:pt x="6056" y="3488"/>
                  </a:cubicBezTo>
                  <a:cubicBezTo>
                    <a:pt x="5962" y="4316"/>
                    <a:pt x="6135" y="5163"/>
                    <a:pt x="6545" y="5882"/>
                  </a:cubicBezTo>
                  <a:lnTo>
                    <a:pt x="1" y="12428"/>
                  </a:lnTo>
                  <a:lnTo>
                    <a:pt x="1468" y="13894"/>
                  </a:lnTo>
                  <a:lnTo>
                    <a:pt x="2235" y="13129"/>
                  </a:lnTo>
                  <a:lnTo>
                    <a:pt x="3066" y="13960"/>
                  </a:lnTo>
                  <a:lnTo>
                    <a:pt x="4437" y="12590"/>
                  </a:lnTo>
                  <a:lnTo>
                    <a:pt x="3605" y="11758"/>
                  </a:lnTo>
                  <a:lnTo>
                    <a:pt x="4632" y="10730"/>
                  </a:lnTo>
                  <a:lnTo>
                    <a:pt x="5466" y="11563"/>
                  </a:lnTo>
                  <a:lnTo>
                    <a:pt x="6836" y="10191"/>
                  </a:lnTo>
                  <a:lnTo>
                    <a:pt x="6005" y="9359"/>
                  </a:lnTo>
                  <a:lnTo>
                    <a:pt x="8013" y="7350"/>
                  </a:lnTo>
                  <a:cubicBezTo>
                    <a:pt x="8607" y="7688"/>
                    <a:pt x="9284" y="7866"/>
                    <a:pt x="9968" y="7866"/>
                  </a:cubicBezTo>
                  <a:cubicBezTo>
                    <a:pt x="10115" y="7866"/>
                    <a:pt x="10262" y="7858"/>
                    <a:pt x="10409" y="7841"/>
                  </a:cubicBezTo>
                  <a:cubicBezTo>
                    <a:pt x="11300" y="7740"/>
                    <a:pt x="12107" y="7350"/>
                    <a:pt x="12744" y="6714"/>
                  </a:cubicBezTo>
                  <a:cubicBezTo>
                    <a:pt x="13486" y="5971"/>
                    <a:pt x="13896" y="4984"/>
                    <a:pt x="13896" y="3934"/>
                  </a:cubicBezTo>
                  <a:cubicBezTo>
                    <a:pt x="13896" y="2883"/>
                    <a:pt x="13486" y="1895"/>
                    <a:pt x="12744" y="1153"/>
                  </a:cubicBezTo>
                  <a:cubicBezTo>
                    <a:pt x="12000" y="409"/>
                    <a:pt x="11013" y="1"/>
                    <a:pt x="99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 name="Google Shape;1391;p35"/>
          <p:cNvGrpSpPr/>
          <p:nvPr/>
        </p:nvGrpSpPr>
        <p:grpSpPr>
          <a:xfrm>
            <a:off x="887842" y="2590419"/>
            <a:ext cx="349050" cy="349075"/>
            <a:chOff x="1094275" y="2127775"/>
            <a:chExt cx="349050" cy="349075"/>
          </a:xfrm>
        </p:grpSpPr>
        <p:sp>
          <p:nvSpPr>
            <p:cNvPr id="1392" name="Google Shape;1392;p35"/>
            <p:cNvSpPr/>
            <p:nvPr/>
          </p:nvSpPr>
          <p:spPr>
            <a:xfrm>
              <a:off x="1188925" y="2245050"/>
              <a:ext cx="159750" cy="187850"/>
            </a:xfrm>
            <a:custGeom>
              <a:avLst/>
              <a:gdLst/>
              <a:ahLst/>
              <a:cxnLst/>
              <a:rect l="l" t="t" r="r" b="b"/>
              <a:pathLst>
                <a:path w="6390" h="7514" extrusionOk="0">
                  <a:moveTo>
                    <a:pt x="2112" y="2783"/>
                  </a:moveTo>
                  <a:lnTo>
                    <a:pt x="2112" y="3600"/>
                  </a:lnTo>
                  <a:lnTo>
                    <a:pt x="1326" y="3600"/>
                  </a:lnTo>
                  <a:lnTo>
                    <a:pt x="1326" y="2783"/>
                  </a:lnTo>
                  <a:close/>
                  <a:moveTo>
                    <a:pt x="5063" y="2782"/>
                  </a:moveTo>
                  <a:lnTo>
                    <a:pt x="5063" y="3600"/>
                  </a:lnTo>
                  <a:lnTo>
                    <a:pt x="4278" y="3600"/>
                  </a:lnTo>
                  <a:lnTo>
                    <a:pt x="4278" y="2782"/>
                  </a:lnTo>
                  <a:close/>
                  <a:moveTo>
                    <a:pt x="4686" y="5040"/>
                  </a:moveTo>
                  <a:cubicBezTo>
                    <a:pt x="4686" y="5862"/>
                    <a:pt x="4017" y="6532"/>
                    <a:pt x="3195" y="6532"/>
                  </a:cubicBezTo>
                  <a:cubicBezTo>
                    <a:pt x="2371" y="6532"/>
                    <a:pt x="1703" y="5862"/>
                    <a:pt x="1703" y="5040"/>
                  </a:cubicBezTo>
                  <a:lnTo>
                    <a:pt x="2520" y="5040"/>
                  </a:lnTo>
                  <a:cubicBezTo>
                    <a:pt x="2520" y="5411"/>
                    <a:pt x="2823" y="5713"/>
                    <a:pt x="3195" y="5713"/>
                  </a:cubicBezTo>
                  <a:cubicBezTo>
                    <a:pt x="3565" y="5713"/>
                    <a:pt x="3868" y="5411"/>
                    <a:pt x="3868" y="5040"/>
                  </a:cubicBezTo>
                  <a:close/>
                  <a:moveTo>
                    <a:pt x="4096" y="1"/>
                  </a:moveTo>
                  <a:cubicBezTo>
                    <a:pt x="3559" y="938"/>
                    <a:pt x="2548" y="1571"/>
                    <a:pt x="1393" y="1571"/>
                  </a:cubicBezTo>
                  <a:lnTo>
                    <a:pt x="0" y="1571"/>
                  </a:lnTo>
                  <a:lnTo>
                    <a:pt x="0" y="4319"/>
                  </a:lnTo>
                  <a:cubicBezTo>
                    <a:pt x="0" y="6080"/>
                    <a:pt x="1432" y="7514"/>
                    <a:pt x="3195" y="7514"/>
                  </a:cubicBezTo>
                  <a:cubicBezTo>
                    <a:pt x="4956" y="7514"/>
                    <a:pt x="6389" y="6082"/>
                    <a:pt x="6389" y="4319"/>
                  </a:cubicBezTo>
                  <a:lnTo>
                    <a:pt x="6389" y="1545"/>
                  </a:lnTo>
                  <a:cubicBezTo>
                    <a:pt x="5407" y="1414"/>
                    <a:pt x="4567" y="826"/>
                    <a:pt x="4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5"/>
            <p:cNvSpPr/>
            <p:nvPr/>
          </p:nvSpPr>
          <p:spPr>
            <a:xfrm>
              <a:off x="1143875" y="2284325"/>
              <a:ext cx="24600" cy="33800"/>
            </a:xfrm>
            <a:custGeom>
              <a:avLst/>
              <a:gdLst/>
              <a:ahLst/>
              <a:cxnLst/>
              <a:rect l="l" t="t" r="r" b="b"/>
              <a:pathLst>
                <a:path w="984" h="1352" extrusionOk="0">
                  <a:moveTo>
                    <a:pt x="529" y="0"/>
                  </a:moveTo>
                  <a:cubicBezTo>
                    <a:pt x="238" y="0"/>
                    <a:pt x="0" y="239"/>
                    <a:pt x="0" y="531"/>
                  </a:cubicBezTo>
                  <a:lnTo>
                    <a:pt x="0" y="821"/>
                  </a:lnTo>
                  <a:cubicBezTo>
                    <a:pt x="0" y="1113"/>
                    <a:pt x="238" y="1351"/>
                    <a:pt x="529" y="1351"/>
                  </a:cubicBezTo>
                  <a:lnTo>
                    <a:pt x="984" y="1351"/>
                  </a:lnTo>
                  <a:lnTo>
                    <a:pt x="9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5"/>
            <p:cNvSpPr/>
            <p:nvPr/>
          </p:nvSpPr>
          <p:spPr>
            <a:xfrm>
              <a:off x="1188925" y="2171725"/>
              <a:ext cx="159750" cy="92175"/>
            </a:xfrm>
            <a:custGeom>
              <a:avLst/>
              <a:gdLst/>
              <a:ahLst/>
              <a:cxnLst/>
              <a:rect l="l" t="t" r="r" b="b"/>
              <a:pathLst>
                <a:path w="6390" h="3687" extrusionOk="0">
                  <a:moveTo>
                    <a:pt x="3195" y="1"/>
                  </a:moveTo>
                  <a:cubicBezTo>
                    <a:pt x="1432" y="1"/>
                    <a:pt x="0" y="1434"/>
                    <a:pt x="0" y="3195"/>
                  </a:cubicBezTo>
                  <a:lnTo>
                    <a:pt x="0" y="3686"/>
                  </a:lnTo>
                  <a:lnTo>
                    <a:pt x="1393" y="3686"/>
                  </a:lnTo>
                  <a:cubicBezTo>
                    <a:pt x="2657" y="3686"/>
                    <a:pt x="3686" y="2658"/>
                    <a:pt x="3686" y="1393"/>
                  </a:cubicBezTo>
                  <a:lnTo>
                    <a:pt x="4504" y="1393"/>
                  </a:lnTo>
                  <a:cubicBezTo>
                    <a:pt x="4504" y="2519"/>
                    <a:pt x="5319" y="3456"/>
                    <a:pt x="6389" y="3650"/>
                  </a:cubicBezTo>
                  <a:lnTo>
                    <a:pt x="6389" y="3195"/>
                  </a:lnTo>
                  <a:cubicBezTo>
                    <a:pt x="6389" y="1434"/>
                    <a:pt x="4956" y="1"/>
                    <a:pt x="3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5"/>
            <p:cNvSpPr/>
            <p:nvPr/>
          </p:nvSpPr>
          <p:spPr>
            <a:xfrm>
              <a:off x="1094275" y="2127775"/>
              <a:ext cx="57175" cy="57200"/>
            </a:xfrm>
            <a:custGeom>
              <a:avLst/>
              <a:gdLst/>
              <a:ahLst/>
              <a:cxnLst/>
              <a:rect l="l" t="t" r="r" b="b"/>
              <a:pathLst>
                <a:path w="2287" h="2288" extrusionOk="0">
                  <a:moveTo>
                    <a:pt x="0" y="1"/>
                  </a:moveTo>
                  <a:lnTo>
                    <a:pt x="0" y="2288"/>
                  </a:lnTo>
                  <a:lnTo>
                    <a:pt x="818" y="2288"/>
                  </a:lnTo>
                  <a:lnTo>
                    <a:pt x="818" y="819"/>
                  </a:lnTo>
                  <a:lnTo>
                    <a:pt x="2287" y="819"/>
                  </a:ln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5"/>
            <p:cNvSpPr/>
            <p:nvPr/>
          </p:nvSpPr>
          <p:spPr>
            <a:xfrm>
              <a:off x="1386125" y="2127775"/>
              <a:ext cx="57200" cy="57200"/>
            </a:xfrm>
            <a:custGeom>
              <a:avLst/>
              <a:gdLst/>
              <a:ahLst/>
              <a:cxnLst/>
              <a:rect l="l" t="t" r="r" b="b"/>
              <a:pathLst>
                <a:path w="2288" h="2288" extrusionOk="0">
                  <a:moveTo>
                    <a:pt x="1" y="1"/>
                  </a:moveTo>
                  <a:lnTo>
                    <a:pt x="1" y="819"/>
                  </a:lnTo>
                  <a:lnTo>
                    <a:pt x="1469" y="819"/>
                  </a:lnTo>
                  <a:lnTo>
                    <a:pt x="1469" y="2288"/>
                  </a:lnTo>
                  <a:lnTo>
                    <a:pt x="2288" y="2288"/>
                  </a:lnTo>
                  <a:lnTo>
                    <a:pt x="2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5"/>
            <p:cNvSpPr/>
            <p:nvPr/>
          </p:nvSpPr>
          <p:spPr>
            <a:xfrm>
              <a:off x="1094275" y="2419650"/>
              <a:ext cx="57175" cy="57200"/>
            </a:xfrm>
            <a:custGeom>
              <a:avLst/>
              <a:gdLst/>
              <a:ahLst/>
              <a:cxnLst/>
              <a:rect l="l" t="t" r="r" b="b"/>
              <a:pathLst>
                <a:path w="2287" h="2288" extrusionOk="0">
                  <a:moveTo>
                    <a:pt x="0" y="1"/>
                  </a:moveTo>
                  <a:lnTo>
                    <a:pt x="0" y="2287"/>
                  </a:lnTo>
                  <a:lnTo>
                    <a:pt x="2287" y="2287"/>
                  </a:lnTo>
                  <a:lnTo>
                    <a:pt x="2287" y="1469"/>
                  </a:lnTo>
                  <a:lnTo>
                    <a:pt x="818" y="1469"/>
                  </a:lnTo>
                  <a:lnTo>
                    <a:pt x="8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5"/>
            <p:cNvSpPr/>
            <p:nvPr/>
          </p:nvSpPr>
          <p:spPr>
            <a:xfrm>
              <a:off x="1386100" y="2419650"/>
              <a:ext cx="57175" cy="57200"/>
            </a:xfrm>
            <a:custGeom>
              <a:avLst/>
              <a:gdLst/>
              <a:ahLst/>
              <a:cxnLst/>
              <a:rect l="l" t="t" r="r" b="b"/>
              <a:pathLst>
                <a:path w="2287" h="2288" extrusionOk="0">
                  <a:moveTo>
                    <a:pt x="1468" y="1"/>
                  </a:moveTo>
                  <a:lnTo>
                    <a:pt x="1468" y="1469"/>
                  </a:lnTo>
                  <a:lnTo>
                    <a:pt x="0" y="1469"/>
                  </a:lnTo>
                  <a:lnTo>
                    <a:pt x="0" y="2287"/>
                  </a:lnTo>
                  <a:lnTo>
                    <a:pt x="2287" y="2287"/>
                  </a:ln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5"/>
            <p:cNvSpPr/>
            <p:nvPr/>
          </p:nvSpPr>
          <p:spPr>
            <a:xfrm>
              <a:off x="1369100" y="2284325"/>
              <a:ext cx="24625" cy="33800"/>
            </a:xfrm>
            <a:custGeom>
              <a:avLst/>
              <a:gdLst/>
              <a:ahLst/>
              <a:cxnLst/>
              <a:rect l="l" t="t" r="r" b="b"/>
              <a:pathLst>
                <a:path w="985" h="1352" extrusionOk="0">
                  <a:moveTo>
                    <a:pt x="1" y="0"/>
                  </a:moveTo>
                  <a:lnTo>
                    <a:pt x="1" y="1351"/>
                  </a:lnTo>
                  <a:lnTo>
                    <a:pt x="454" y="1351"/>
                  </a:lnTo>
                  <a:cubicBezTo>
                    <a:pt x="746" y="1351"/>
                    <a:pt x="984" y="1113"/>
                    <a:pt x="984" y="821"/>
                  </a:cubicBezTo>
                  <a:lnTo>
                    <a:pt x="984" y="530"/>
                  </a:lnTo>
                  <a:cubicBezTo>
                    <a:pt x="984" y="239"/>
                    <a:pt x="746" y="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 name="Google Shape;1400;p35"/>
          <p:cNvSpPr/>
          <p:nvPr/>
        </p:nvSpPr>
        <p:spPr>
          <a:xfrm rot="1771310">
            <a:off x="3852550" y="2702063"/>
            <a:ext cx="349937" cy="349812"/>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FFFFFF">
              <a:alpha val="45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5"/>
          <p:cNvSpPr txBox="1"/>
          <p:nvPr/>
        </p:nvSpPr>
        <p:spPr>
          <a:xfrm>
            <a:off x="3001775" y="152400"/>
            <a:ext cx="4092000" cy="615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2800" b="1">
                <a:latin typeface="Times New Roman"/>
                <a:ea typeface="Times New Roman"/>
                <a:cs typeface="Times New Roman"/>
                <a:sym typeface="Times New Roman"/>
              </a:rPr>
              <a:t>METHODOLOGY</a:t>
            </a:r>
            <a:endParaRPr sz="2800" b="1">
              <a:latin typeface="Times New Roman"/>
              <a:ea typeface="Times New Roman"/>
              <a:cs typeface="Times New Roman"/>
              <a:sym typeface="Times New Roman"/>
            </a:endParaRPr>
          </a:p>
        </p:txBody>
      </p:sp>
      <p:sp>
        <p:nvSpPr>
          <p:cNvPr id="1402" name="Google Shape;1402;p35"/>
          <p:cNvSpPr txBox="1"/>
          <p:nvPr/>
        </p:nvSpPr>
        <p:spPr>
          <a:xfrm>
            <a:off x="1721600" y="881900"/>
            <a:ext cx="6636900" cy="37248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1200"/>
              </a:spcBef>
              <a:spcAft>
                <a:spcPts val="0"/>
              </a:spcAft>
              <a:buNone/>
            </a:pPr>
            <a:endParaRPr sz="1600" dirty="0">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600" dirty="0">
                <a:latin typeface="Times New Roman"/>
                <a:ea typeface="Times New Roman"/>
                <a:cs typeface="Times New Roman"/>
                <a:sym typeface="Times New Roman"/>
              </a:rPr>
              <a:t>The process for creating "A Tool for Validating Input String Using SLR Parsing Technique" entails a number of crucial phases that are meant to collect pertinent information, configure the environment for development, describe the algorithm with examples, and write the code efficiently.</a:t>
            </a:r>
            <a:endParaRPr sz="1600" dirty="0">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600" dirty="0">
                <a:latin typeface="Times New Roman"/>
                <a:ea typeface="Times New Roman"/>
                <a:cs typeface="Times New Roman"/>
                <a:sym typeface="Times New Roman"/>
              </a:rPr>
              <a:t>The first step in the technique is to carry out in-depth research to collect pertinent data and information that will guide the project.</a:t>
            </a:r>
            <a:endParaRPr sz="1600" dirty="0">
              <a:latin typeface="Times New Roman"/>
              <a:ea typeface="Times New Roman"/>
              <a:cs typeface="Times New Roman"/>
              <a:sym typeface="Times New Roman"/>
            </a:endParaRPr>
          </a:p>
          <a:p>
            <a:pPr marL="0" lvl="0" indent="0" algn="just" rtl="0">
              <a:lnSpc>
                <a:spcPct val="115000"/>
              </a:lnSpc>
              <a:spcBef>
                <a:spcPts val="1200"/>
              </a:spcBef>
              <a:spcAft>
                <a:spcPts val="1200"/>
              </a:spcAft>
              <a:buNone/>
            </a:pPr>
            <a:r>
              <a:rPr lang="en" sz="1600" dirty="0">
                <a:latin typeface="Times New Roman"/>
                <a:ea typeface="Times New Roman"/>
                <a:cs typeface="Times New Roman"/>
                <a:sym typeface="Times New Roman"/>
              </a:rPr>
              <a:t> Reviewing previous studies, research articles, and documentation on SLR parsing strategies, input string validation procedures, and pertinent programming languages and frameworks are all part of this process. The next stage is to set up the development environment after the research phase.</a:t>
            </a:r>
            <a:endParaRPr sz="1600" dirty="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69E3534-5257-092F-C8BE-04CCCE243C8A}"/>
              </a:ext>
            </a:extLst>
          </p:cNvPr>
          <p:cNvSpPr txBox="1"/>
          <p:nvPr/>
        </p:nvSpPr>
        <p:spPr>
          <a:xfrm>
            <a:off x="356234" y="191988"/>
            <a:ext cx="7606665" cy="3046988"/>
          </a:xfrm>
          <a:prstGeom prst="rect">
            <a:avLst/>
          </a:prstGeom>
          <a:noFill/>
        </p:spPr>
        <p:txBody>
          <a:bodyPr wrap="square">
            <a:spAutoFit/>
          </a:bodyPr>
          <a:lstStyle/>
          <a:p>
            <a:r>
              <a:rPr lang="en-IN" sz="3200" b="1" dirty="0"/>
              <a:t>           Software Requirements:</a:t>
            </a:r>
          </a:p>
          <a:p>
            <a:endParaRPr lang="en-IN" sz="3200" dirty="0"/>
          </a:p>
          <a:p>
            <a:pPr>
              <a:buFont typeface="Arial" panose="020B0604020202020204" pitchFamily="34" charset="0"/>
              <a:buChar char="•"/>
            </a:pPr>
            <a:r>
              <a:rPr lang="en-IN" sz="1600" dirty="0"/>
              <a:t>Operating Systems: Windows 10 or higher, macOS 10.15 or higher, Linux distributions (e.g., Ubuntu 20.04).</a:t>
            </a:r>
          </a:p>
          <a:p>
            <a:pPr>
              <a:buFont typeface="Arial" panose="020B0604020202020204" pitchFamily="34" charset="0"/>
              <a:buChar char="•"/>
            </a:pPr>
            <a:endParaRPr lang="en-IN" sz="1600" dirty="0"/>
          </a:p>
          <a:p>
            <a:pPr>
              <a:buFont typeface="Arial" panose="020B0604020202020204" pitchFamily="34" charset="0"/>
              <a:buChar char="•"/>
            </a:pPr>
            <a:r>
              <a:rPr lang="en-IN" sz="1600" dirty="0"/>
              <a:t>Code Editors: Support for Visual Studio Code, IntelliJ IDEA, Sublime Text, etc.</a:t>
            </a:r>
          </a:p>
          <a:p>
            <a:pPr>
              <a:buFont typeface="Arial" panose="020B0604020202020204" pitchFamily="34" charset="0"/>
              <a:buChar char="•"/>
            </a:pPr>
            <a:r>
              <a:rPr lang="en-IN" sz="1600" dirty="0"/>
              <a:t>Version Control: Git version 2.0 or higher.</a:t>
            </a:r>
          </a:p>
          <a:p>
            <a:pPr>
              <a:buFont typeface="Arial" panose="020B0604020202020204" pitchFamily="34" charset="0"/>
              <a:buChar char="•"/>
            </a:pPr>
            <a:endParaRPr lang="en-IN" sz="1600" dirty="0"/>
          </a:p>
          <a:p>
            <a:pPr>
              <a:buFont typeface="Arial" panose="020B0604020202020204" pitchFamily="34" charset="0"/>
              <a:buChar char="•"/>
            </a:pPr>
            <a:r>
              <a:rPr lang="en-IN" sz="1600" dirty="0"/>
              <a:t>Programming Languages: Support for languages like Python, Java, C++, JavaScript, etc.</a:t>
            </a:r>
          </a:p>
        </p:txBody>
      </p:sp>
      <p:pic>
        <p:nvPicPr>
          <p:cNvPr id="15" name="Google Shape;1255;p33">
            <a:extLst>
              <a:ext uri="{FF2B5EF4-FFF2-40B4-BE49-F238E27FC236}">
                <a16:creationId xmlns:a16="http://schemas.microsoft.com/office/drawing/2014/main" id="{AE23CFC0-DD1A-4450-731E-199C14CC6791}"/>
              </a:ext>
            </a:extLst>
          </p:cNvPr>
          <p:cNvPicPr preferRelativeResize="0"/>
          <p:nvPr/>
        </p:nvPicPr>
        <p:blipFill rotWithShape="1">
          <a:blip r:embed="rId2">
            <a:alphaModFix/>
          </a:blip>
          <a:srcRect l="5186" t="15845" b="14380"/>
          <a:stretch/>
        </p:blipFill>
        <p:spPr>
          <a:xfrm flipH="1">
            <a:off x="6288975" y="3079450"/>
            <a:ext cx="2855025" cy="2064050"/>
          </a:xfrm>
          <a:prstGeom prst="rect">
            <a:avLst/>
          </a:prstGeom>
          <a:noFill/>
          <a:ln>
            <a:noFill/>
          </a:ln>
          <a:effectLst>
            <a:outerShdw blurRad="257175" dist="114300" dir="21540000" algn="bl" rotWithShape="0">
              <a:schemeClr val="lt1">
                <a:alpha val="90000"/>
              </a:schemeClr>
            </a:outerShdw>
          </a:effectLst>
        </p:spPr>
      </p:pic>
    </p:spTree>
    <p:extLst>
      <p:ext uri="{BB962C8B-B14F-4D97-AF65-F5344CB8AC3E}">
        <p14:creationId xmlns:p14="http://schemas.microsoft.com/office/powerpoint/2010/main" val="90647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8"/>
        <p:cNvGrpSpPr/>
        <p:nvPr/>
      </p:nvGrpSpPr>
      <p:grpSpPr>
        <a:xfrm>
          <a:off x="0" y="0"/>
          <a:ext cx="0" cy="0"/>
          <a:chOff x="0" y="0"/>
          <a:chExt cx="0" cy="0"/>
        </a:xfrm>
      </p:grpSpPr>
      <p:sp>
        <p:nvSpPr>
          <p:cNvPr id="1439" name="Google Shape;1439;p37"/>
          <p:cNvSpPr/>
          <p:nvPr/>
        </p:nvSpPr>
        <p:spPr>
          <a:xfrm rot="1771233">
            <a:off x="5672924" y="1393265"/>
            <a:ext cx="3479443" cy="3478241"/>
          </a:xfrm>
          <a:custGeom>
            <a:avLst/>
            <a:gdLst/>
            <a:ahLst/>
            <a:cxnLst/>
            <a:rect l="l" t="t" r="r" b="b"/>
            <a:pathLst>
              <a:path w="36610" h="36610" extrusionOk="0">
                <a:moveTo>
                  <a:pt x="36609" y="21428"/>
                </a:moveTo>
                <a:lnTo>
                  <a:pt x="36609" y="15183"/>
                </a:lnTo>
                <a:lnTo>
                  <a:pt x="32092" y="15183"/>
                </a:lnTo>
                <a:cubicBezTo>
                  <a:pt x="31732" y="13592"/>
                  <a:pt x="31102" y="12105"/>
                  <a:pt x="30257" y="10768"/>
                </a:cubicBezTo>
                <a:lnTo>
                  <a:pt x="33456" y="7569"/>
                </a:lnTo>
                <a:lnTo>
                  <a:pt x="29041" y="3154"/>
                </a:lnTo>
                <a:lnTo>
                  <a:pt x="25842" y="6353"/>
                </a:lnTo>
                <a:cubicBezTo>
                  <a:pt x="24505" y="5508"/>
                  <a:pt x="23019" y="4878"/>
                  <a:pt x="21427" y="4519"/>
                </a:cubicBezTo>
                <a:lnTo>
                  <a:pt x="21427" y="1"/>
                </a:lnTo>
                <a:lnTo>
                  <a:pt x="15183" y="1"/>
                </a:lnTo>
                <a:lnTo>
                  <a:pt x="15183" y="4519"/>
                </a:lnTo>
                <a:cubicBezTo>
                  <a:pt x="13591" y="4878"/>
                  <a:pt x="12105" y="5508"/>
                  <a:pt x="10768" y="6353"/>
                </a:cubicBezTo>
                <a:lnTo>
                  <a:pt x="7569" y="3154"/>
                </a:lnTo>
                <a:lnTo>
                  <a:pt x="3154" y="7569"/>
                </a:lnTo>
                <a:lnTo>
                  <a:pt x="6353" y="10768"/>
                </a:lnTo>
                <a:cubicBezTo>
                  <a:pt x="5508" y="12105"/>
                  <a:pt x="4878" y="13592"/>
                  <a:pt x="4519" y="15183"/>
                </a:cubicBezTo>
                <a:lnTo>
                  <a:pt x="1" y="15183"/>
                </a:lnTo>
                <a:lnTo>
                  <a:pt x="1" y="21428"/>
                </a:lnTo>
                <a:lnTo>
                  <a:pt x="4519" y="21428"/>
                </a:lnTo>
                <a:cubicBezTo>
                  <a:pt x="4878" y="23019"/>
                  <a:pt x="5508" y="24505"/>
                  <a:pt x="6353" y="25843"/>
                </a:cubicBezTo>
                <a:lnTo>
                  <a:pt x="3154" y="29042"/>
                </a:lnTo>
                <a:lnTo>
                  <a:pt x="7569" y="33457"/>
                </a:lnTo>
                <a:lnTo>
                  <a:pt x="10768" y="30258"/>
                </a:lnTo>
                <a:cubicBezTo>
                  <a:pt x="12105" y="31103"/>
                  <a:pt x="13591" y="31732"/>
                  <a:pt x="15183" y="32092"/>
                </a:cubicBezTo>
                <a:lnTo>
                  <a:pt x="15183" y="36610"/>
                </a:lnTo>
                <a:lnTo>
                  <a:pt x="21427" y="36610"/>
                </a:lnTo>
                <a:lnTo>
                  <a:pt x="21427" y="32092"/>
                </a:lnTo>
                <a:cubicBezTo>
                  <a:pt x="23019" y="31732"/>
                  <a:pt x="24505" y="31103"/>
                  <a:pt x="25842" y="30258"/>
                </a:cubicBezTo>
                <a:lnTo>
                  <a:pt x="29041" y="33457"/>
                </a:lnTo>
                <a:lnTo>
                  <a:pt x="33456" y="29042"/>
                </a:lnTo>
                <a:lnTo>
                  <a:pt x="30257" y="25843"/>
                </a:lnTo>
                <a:cubicBezTo>
                  <a:pt x="31102" y="24505"/>
                  <a:pt x="31732" y="23019"/>
                  <a:pt x="32092" y="21428"/>
                </a:cubicBezTo>
                <a:close/>
                <a:moveTo>
                  <a:pt x="19650" y="25059"/>
                </a:moveTo>
                <a:cubicBezTo>
                  <a:pt x="14803" y="25978"/>
                  <a:pt x="10633" y="21808"/>
                  <a:pt x="11551" y="16960"/>
                </a:cubicBezTo>
                <a:cubicBezTo>
                  <a:pt x="12064" y="14251"/>
                  <a:pt x="14249" y="12066"/>
                  <a:pt x="16958" y="11551"/>
                </a:cubicBezTo>
                <a:cubicBezTo>
                  <a:pt x="21805" y="10631"/>
                  <a:pt x="25980" y="14805"/>
                  <a:pt x="25059" y="19653"/>
                </a:cubicBezTo>
                <a:cubicBezTo>
                  <a:pt x="24546" y="22362"/>
                  <a:pt x="22359" y="24546"/>
                  <a:pt x="19650" y="25059"/>
                </a:cubicBezTo>
                <a:close/>
              </a:path>
            </a:pathLst>
          </a:custGeom>
          <a:solidFill>
            <a:srgbClr val="A4ABD7">
              <a:alpha val="25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40" name="Google Shape;1440;p37"/>
          <p:cNvPicPr preferRelativeResize="0"/>
          <p:nvPr/>
        </p:nvPicPr>
        <p:blipFill>
          <a:blip r:embed="rId3">
            <a:alphaModFix/>
          </a:blip>
          <a:stretch>
            <a:fillRect/>
          </a:stretch>
        </p:blipFill>
        <p:spPr>
          <a:xfrm>
            <a:off x="4425750" y="2764537"/>
            <a:ext cx="1057848" cy="962300"/>
          </a:xfrm>
          <a:prstGeom prst="rect">
            <a:avLst/>
          </a:prstGeom>
          <a:noFill/>
          <a:ln>
            <a:noFill/>
          </a:ln>
        </p:spPr>
      </p:pic>
      <p:grpSp>
        <p:nvGrpSpPr>
          <p:cNvPr id="1441" name="Google Shape;1441;p37"/>
          <p:cNvGrpSpPr/>
          <p:nvPr/>
        </p:nvGrpSpPr>
        <p:grpSpPr>
          <a:xfrm>
            <a:off x="5768331" y="2010972"/>
            <a:ext cx="2982003" cy="2825777"/>
            <a:chOff x="405994" y="1318049"/>
            <a:chExt cx="3395199" cy="3217326"/>
          </a:xfrm>
        </p:grpSpPr>
        <p:pic>
          <p:nvPicPr>
            <p:cNvPr id="1442" name="Google Shape;1442;p37"/>
            <p:cNvPicPr preferRelativeResize="0"/>
            <p:nvPr/>
          </p:nvPicPr>
          <p:blipFill rotWithShape="1">
            <a:blip r:embed="rId4">
              <a:alphaModFix/>
            </a:blip>
            <a:srcRect t="14449"/>
            <a:stretch/>
          </p:blipFill>
          <p:spPr>
            <a:xfrm>
              <a:off x="405994" y="1318049"/>
              <a:ext cx="3395199" cy="3217326"/>
            </a:xfrm>
            <a:prstGeom prst="rect">
              <a:avLst/>
            </a:prstGeom>
            <a:noFill/>
            <a:ln>
              <a:noFill/>
            </a:ln>
            <a:effectLst>
              <a:outerShdw blurRad="271463" dist="114300" dir="21540000" algn="bl" rotWithShape="0">
                <a:schemeClr val="lt1">
                  <a:alpha val="90000"/>
                </a:schemeClr>
              </a:outerShdw>
            </a:effectLst>
          </p:spPr>
        </p:pic>
        <p:grpSp>
          <p:nvGrpSpPr>
            <p:cNvPr id="1443" name="Google Shape;1443;p37"/>
            <p:cNvGrpSpPr/>
            <p:nvPr/>
          </p:nvGrpSpPr>
          <p:grpSpPr>
            <a:xfrm>
              <a:off x="1873458" y="3693401"/>
              <a:ext cx="848565" cy="408774"/>
              <a:chOff x="1873458" y="3693401"/>
              <a:chExt cx="848565" cy="408774"/>
            </a:xfrm>
          </p:grpSpPr>
          <p:pic>
            <p:nvPicPr>
              <p:cNvPr id="1444" name="Google Shape;1444;p37"/>
              <p:cNvPicPr preferRelativeResize="0"/>
              <p:nvPr/>
            </p:nvPicPr>
            <p:blipFill rotWithShape="1">
              <a:blip r:embed="rId5">
                <a:alphaModFix amt="80000"/>
              </a:blip>
              <a:srcRect t="19048" r="17641"/>
              <a:stretch/>
            </p:blipFill>
            <p:spPr>
              <a:xfrm rot="10800000">
                <a:off x="2552699" y="3795698"/>
                <a:ext cx="169324" cy="156124"/>
              </a:xfrm>
              <a:prstGeom prst="rect">
                <a:avLst/>
              </a:prstGeom>
              <a:noFill/>
              <a:ln>
                <a:noFill/>
              </a:ln>
              <a:effectLst>
                <a:outerShdw blurRad="200025" dist="19050" dir="5400000" algn="bl" rotWithShape="0">
                  <a:schemeClr val="lt1">
                    <a:alpha val="80000"/>
                  </a:schemeClr>
                </a:outerShdw>
              </a:effectLst>
            </p:spPr>
          </p:pic>
          <p:pic>
            <p:nvPicPr>
              <p:cNvPr id="1445" name="Google Shape;1445;p37"/>
              <p:cNvPicPr preferRelativeResize="0"/>
              <p:nvPr/>
            </p:nvPicPr>
            <p:blipFill rotWithShape="1">
              <a:blip r:embed="rId5">
                <a:alphaModFix amt="80000"/>
              </a:blip>
              <a:srcRect t="19048" r="17641"/>
              <a:stretch/>
            </p:blipFill>
            <p:spPr>
              <a:xfrm rot="10800000">
                <a:off x="2165250" y="3777174"/>
                <a:ext cx="120750" cy="111327"/>
              </a:xfrm>
              <a:prstGeom prst="rect">
                <a:avLst/>
              </a:prstGeom>
              <a:noFill/>
              <a:ln>
                <a:noFill/>
              </a:ln>
              <a:effectLst>
                <a:outerShdw blurRad="200025" dist="19050" dir="5400000" algn="bl" rotWithShape="0">
                  <a:schemeClr val="lt1">
                    <a:alpha val="80000"/>
                  </a:schemeClr>
                </a:outerShdw>
              </a:effectLst>
            </p:spPr>
          </p:pic>
          <p:pic>
            <p:nvPicPr>
              <p:cNvPr id="1446" name="Google Shape;1446;p37"/>
              <p:cNvPicPr preferRelativeResize="0"/>
              <p:nvPr/>
            </p:nvPicPr>
            <p:blipFill rotWithShape="1">
              <a:blip r:embed="rId5">
                <a:alphaModFix amt="80000"/>
              </a:blip>
              <a:srcRect t="19048" r="17641"/>
              <a:stretch/>
            </p:blipFill>
            <p:spPr>
              <a:xfrm rot="10800000">
                <a:off x="2306998" y="3952399"/>
                <a:ext cx="162452" cy="149776"/>
              </a:xfrm>
              <a:prstGeom prst="rect">
                <a:avLst/>
              </a:prstGeom>
              <a:noFill/>
              <a:ln>
                <a:noFill/>
              </a:ln>
              <a:effectLst>
                <a:outerShdw blurRad="200025" dist="19050" dir="5400000" algn="bl" rotWithShape="0">
                  <a:schemeClr val="lt1">
                    <a:alpha val="80000"/>
                  </a:schemeClr>
                </a:outerShdw>
              </a:effectLst>
            </p:spPr>
          </p:pic>
          <p:pic>
            <p:nvPicPr>
              <p:cNvPr id="1447" name="Google Shape;1447;p37"/>
              <p:cNvPicPr preferRelativeResize="0"/>
              <p:nvPr/>
            </p:nvPicPr>
            <p:blipFill rotWithShape="1">
              <a:blip r:embed="rId5">
                <a:alphaModFix amt="80000"/>
              </a:blip>
              <a:srcRect t="19048" r="17641"/>
              <a:stretch/>
            </p:blipFill>
            <p:spPr>
              <a:xfrm rot="10800000">
                <a:off x="1873458" y="3693401"/>
                <a:ext cx="164726" cy="151874"/>
              </a:xfrm>
              <a:prstGeom prst="rect">
                <a:avLst/>
              </a:prstGeom>
              <a:noFill/>
              <a:ln>
                <a:noFill/>
              </a:ln>
              <a:effectLst>
                <a:outerShdw blurRad="200025" dist="19050" dir="5400000" algn="bl" rotWithShape="0">
                  <a:schemeClr val="lt1">
                    <a:alpha val="80000"/>
                  </a:schemeClr>
                </a:outerShdw>
              </a:effectLst>
            </p:spPr>
          </p:pic>
        </p:grpSp>
      </p:grpSp>
      <p:grpSp>
        <p:nvGrpSpPr>
          <p:cNvPr id="1448" name="Google Shape;1448;p37"/>
          <p:cNvGrpSpPr/>
          <p:nvPr/>
        </p:nvGrpSpPr>
        <p:grpSpPr>
          <a:xfrm>
            <a:off x="720006" y="4161608"/>
            <a:ext cx="1211612" cy="438051"/>
            <a:chOff x="175552" y="1101686"/>
            <a:chExt cx="520944" cy="188336"/>
          </a:xfrm>
        </p:grpSpPr>
        <p:sp>
          <p:nvSpPr>
            <p:cNvPr id="1449" name="Google Shape;1449;p37"/>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7"/>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7"/>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7"/>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7"/>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7"/>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7"/>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7"/>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7"/>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7"/>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7"/>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7"/>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7"/>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7"/>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7"/>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7"/>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7"/>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7"/>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7"/>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7"/>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7"/>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7"/>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7"/>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7"/>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37"/>
          <p:cNvGrpSpPr/>
          <p:nvPr/>
        </p:nvGrpSpPr>
        <p:grpSpPr>
          <a:xfrm>
            <a:off x="7219156" y="539508"/>
            <a:ext cx="1211612" cy="438051"/>
            <a:chOff x="175552" y="1101686"/>
            <a:chExt cx="520944" cy="188336"/>
          </a:xfrm>
        </p:grpSpPr>
        <p:sp>
          <p:nvSpPr>
            <p:cNvPr id="1474" name="Google Shape;1474;p37"/>
            <p:cNvSpPr/>
            <p:nvPr/>
          </p:nvSpPr>
          <p:spPr>
            <a:xfrm>
              <a:off x="175552" y="1101686"/>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7"/>
            <p:cNvSpPr/>
            <p:nvPr/>
          </p:nvSpPr>
          <p:spPr>
            <a:xfrm>
              <a:off x="246816"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7"/>
            <p:cNvSpPr/>
            <p:nvPr/>
          </p:nvSpPr>
          <p:spPr>
            <a:xfrm>
              <a:off x="318080"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7"/>
            <p:cNvSpPr/>
            <p:nvPr/>
          </p:nvSpPr>
          <p:spPr>
            <a:xfrm>
              <a:off x="389344" y="1101686"/>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7"/>
            <p:cNvSpPr/>
            <p:nvPr/>
          </p:nvSpPr>
          <p:spPr>
            <a:xfrm>
              <a:off x="460608" y="1101686"/>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7"/>
            <p:cNvSpPr/>
            <p:nvPr/>
          </p:nvSpPr>
          <p:spPr>
            <a:xfrm>
              <a:off x="531856"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7"/>
            <p:cNvSpPr/>
            <p:nvPr/>
          </p:nvSpPr>
          <p:spPr>
            <a:xfrm>
              <a:off x="603120" y="1101686"/>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7"/>
            <p:cNvSpPr/>
            <p:nvPr/>
          </p:nvSpPr>
          <p:spPr>
            <a:xfrm>
              <a:off x="674416" y="1101686"/>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7"/>
            <p:cNvSpPr/>
            <p:nvPr/>
          </p:nvSpPr>
          <p:spPr>
            <a:xfrm>
              <a:off x="175552" y="1181414"/>
              <a:ext cx="22112" cy="28928"/>
            </a:xfrm>
            <a:custGeom>
              <a:avLst/>
              <a:gdLst/>
              <a:ahLst/>
              <a:cxnLst/>
              <a:rect l="l" t="t" r="r" b="b"/>
              <a:pathLst>
                <a:path w="1382" h="1808" extrusionOk="0">
                  <a:moveTo>
                    <a:pt x="1" y="0"/>
                  </a:moveTo>
                  <a:lnTo>
                    <a:pt x="1"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7"/>
            <p:cNvSpPr/>
            <p:nvPr/>
          </p:nvSpPr>
          <p:spPr>
            <a:xfrm>
              <a:off x="246816"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7"/>
            <p:cNvSpPr/>
            <p:nvPr/>
          </p:nvSpPr>
          <p:spPr>
            <a:xfrm>
              <a:off x="318080"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7"/>
            <p:cNvSpPr/>
            <p:nvPr/>
          </p:nvSpPr>
          <p:spPr>
            <a:xfrm>
              <a:off x="389344" y="1181414"/>
              <a:ext cx="22112" cy="28928"/>
            </a:xfrm>
            <a:custGeom>
              <a:avLst/>
              <a:gdLst/>
              <a:ahLst/>
              <a:cxnLst/>
              <a:rect l="l" t="t" r="r" b="b"/>
              <a:pathLst>
                <a:path w="1382"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7"/>
            <p:cNvSpPr/>
            <p:nvPr/>
          </p:nvSpPr>
          <p:spPr>
            <a:xfrm>
              <a:off x="460608" y="1181414"/>
              <a:ext cx="22096" cy="28928"/>
            </a:xfrm>
            <a:custGeom>
              <a:avLst/>
              <a:gdLst/>
              <a:ahLst/>
              <a:cxnLst/>
              <a:rect l="l" t="t" r="r" b="b"/>
              <a:pathLst>
                <a:path w="1381" h="1808" extrusionOk="0">
                  <a:moveTo>
                    <a:pt x="0" y="0"/>
                  </a:moveTo>
                  <a:lnTo>
                    <a:pt x="0" y="1807"/>
                  </a:lnTo>
                  <a:lnTo>
                    <a:pt x="1381" y="1807"/>
                  </a:lnTo>
                  <a:lnTo>
                    <a:pt x="1381"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7"/>
            <p:cNvSpPr/>
            <p:nvPr/>
          </p:nvSpPr>
          <p:spPr>
            <a:xfrm>
              <a:off x="531856"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7"/>
            <p:cNvSpPr/>
            <p:nvPr/>
          </p:nvSpPr>
          <p:spPr>
            <a:xfrm>
              <a:off x="603120" y="1181414"/>
              <a:ext cx="22112" cy="28928"/>
            </a:xfrm>
            <a:custGeom>
              <a:avLst/>
              <a:gdLst/>
              <a:ahLst/>
              <a:cxnLst/>
              <a:rect l="l" t="t" r="r" b="b"/>
              <a:pathLst>
                <a:path w="1382" h="1808" extrusionOk="0">
                  <a:moveTo>
                    <a:pt x="1" y="0"/>
                  </a:moveTo>
                  <a:lnTo>
                    <a:pt x="1" y="1807"/>
                  </a:lnTo>
                  <a:lnTo>
                    <a:pt x="1382" y="1807"/>
                  </a:lnTo>
                  <a:lnTo>
                    <a:pt x="1382"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7"/>
            <p:cNvSpPr/>
            <p:nvPr/>
          </p:nvSpPr>
          <p:spPr>
            <a:xfrm>
              <a:off x="674416" y="1181414"/>
              <a:ext cx="22080" cy="28928"/>
            </a:xfrm>
            <a:custGeom>
              <a:avLst/>
              <a:gdLst/>
              <a:ahLst/>
              <a:cxnLst/>
              <a:rect l="l" t="t" r="r" b="b"/>
              <a:pathLst>
                <a:path w="1380" h="1808" extrusionOk="0">
                  <a:moveTo>
                    <a:pt x="1" y="0"/>
                  </a:moveTo>
                  <a:lnTo>
                    <a:pt x="1" y="1807"/>
                  </a:lnTo>
                  <a:lnTo>
                    <a:pt x="1379" y="1807"/>
                  </a:lnTo>
                  <a:lnTo>
                    <a:pt x="1379" y="0"/>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7"/>
            <p:cNvSpPr/>
            <p:nvPr/>
          </p:nvSpPr>
          <p:spPr>
            <a:xfrm>
              <a:off x="175552" y="1261094"/>
              <a:ext cx="22112" cy="28928"/>
            </a:xfrm>
            <a:custGeom>
              <a:avLst/>
              <a:gdLst/>
              <a:ahLst/>
              <a:cxnLst/>
              <a:rect l="l" t="t" r="r" b="b"/>
              <a:pathLst>
                <a:path w="1382" h="1808" extrusionOk="0">
                  <a:moveTo>
                    <a:pt x="1" y="1"/>
                  </a:moveTo>
                  <a:lnTo>
                    <a:pt x="1"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7"/>
            <p:cNvSpPr/>
            <p:nvPr/>
          </p:nvSpPr>
          <p:spPr>
            <a:xfrm>
              <a:off x="246816"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7"/>
            <p:cNvSpPr/>
            <p:nvPr/>
          </p:nvSpPr>
          <p:spPr>
            <a:xfrm>
              <a:off x="318080"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7"/>
            <p:cNvSpPr/>
            <p:nvPr/>
          </p:nvSpPr>
          <p:spPr>
            <a:xfrm>
              <a:off x="389344" y="1261094"/>
              <a:ext cx="22112" cy="28928"/>
            </a:xfrm>
            <a:custGeom>
              <a:avLst/>
              <a:gdLst/>
              <a:ahLst/>
              <a:cxnLst/>
              <a:rect l="l" t="t" r="r" b="b"/>
              <a:pathLst>
                <a:path w="1382"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7"/>
            <p:cNvSpPr/>
            <p:nvPr/>
          </p:nvSpPr>
          <p:spPr>
            <a:xfrm>
              <a:off x="460608" y="1261094"/>
              <a:ext cx="22096" cy="28928"/>
            </a:xfrm>
            <a:custGeom>
              <a:avLst/>
              <a:gdLst/>
              <a:ahLst/>
              <a:cxnLst/>
              <a:rect l="l" t="t" r="r" b="b"/>
              <a:pathLst>
                <a:path w="1381" h="1808" extrusionOk="0">
                  <a:moveTo>
                    <a:pt x="0" y="1"/>
                  </a:moveTo>
                  <a:lnTo>
                    <a:pt x="0" y="1808"/>
                  </a:lnTo>
                  <a:lnTo>
                    <a:pt x="1381" y="1808"/>
                  </a:lnTo>
                  <a:lnTo>
                    <a:pt x="1381"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7"/>
            <p:cNvSpPr/>
            <p:nvPr/>
          </p:nvSpPr>
          <p:spPr>
            <a:xfrm>
              <a:off x="531856"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7"/>
            <p:cNvSpPr/>
            <p:nvPr/>
          </p:nvSpPr>
          <p:spPr>
            <a:xfrm>
              <a:off x="603120" y="1261094"/>
              <a:ext cx="22112" cy="28928"/>
            </a:xfrm>
            <a:custGeom>
              <a:avLst/>
              <a:gdLst/>
              <a:ahLst/>
              <a:cxnLst/>
              <a:rect l="l" t="t" r="r" b="b"/>
              <a:pathLst>
                <a:path w="1382" h="1808" extrusionOk="0">
                  <a:moveTo>
                    <a:pt x="1" y="1"/>
                  </a:moveTo>
                  <a:lnTo>
                    <a:pt x="1" y="1808"/>
                  </a:lnTo>
                  <a:lnTo>
                    <a:pt x="1382" y="1808"/>
                  </a:lnTo>
                  <a:lnTo>
                    <a:pt x="1382"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7"/>
            <p:cNvSpPr/>
            <p:nvPr/>
          </p:nvSpPr>
          <p:spPr>
            <a:xfrm>
              <a:off x="674416" y="1261094"/>
              <a:ext cx="22080" cy="28928"/>
            </a:xfrm>
            <a:custGeom>
              <a:avLst/>
              <a:gdLst/>
              <a:ahLst/>
              <a:cxnLst/>
              <a:rect l="l" t="t" r="r" b="b"/>
              <a:pathLst>
                <a:path w="1380" h="1808" extrusionOk="0">
                  <a:moveTo>
                    <a:pt x="1" y="1"/>
                  </a:moveTo>
                  <a:lnTo>
                    <a:pt x="1" y="1808"/>
                  </a:lnTo>
                  <a:lnTo>
                    <a:pt x="1379" y="1808"/>
                  </a:lnTo>
                  <a:lnTo>
                    <a:pt x="1379" y="1"/>
                  </a:lnTo>
                  <a:close/>
                </a:path>
              </a:pathLst>
            </a:custGeom>
            <a:solidFill>
              <a:srgbClr val="150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37"/>
          <p:cNvGrpSpPr/>
          <p:nvPr/>
        </p:nvGrpSpPr>
        <p:grpSpPr>
          <a:xfrm>
            <a:off x="3391885" y="201464"/>
            <a:ext cx="745978" cy="516368"/>
            <a:chOff x="923424" y="1580182"/>
            <a:chExt cx="1171264" cy="810752"/>
          </a:xfrm>
        </p:grpSpPr>
        <p:sp>
          <p:nvSpPr>
            <p:cNvPr id="1499" name="Google Shape;1499;p37"/>
            <p:cNvSpPr/>
            <p:nvPr/>
          </p:nvSpPr>
          <p:spPr>
            <a:xfrm>
              <a:off x="923424" y="1782870"/>
              <a:ext cx="468064" cy="405392"/>
            </a:xfrm>
            <a:custGeom>
              <a:avLst/>
              <a:gdLst/>
              <a:ahLst/>
              <a:cxnLst/>
              <a:rect l="l" t="t" r="r" b="b"/>
              <a:pathLst>
                <a:path w="29254" h="25337" fill="none" extrusionOk="0">
                  <a:moveTo>
                    <a:pt x="21942" y="0"/>
                  </a:moveTo>
                  <a:lnTo>
                    <a:pt x="7314" y="0"/>
                  </a:lnTo>
                  <a:lnTo>
                    <a:pt x="0" y="12668"/>
                  </a:lnTo>
                  <a:lnTo>
                    <a:pt x="7314" y="25336"/>
                  </a:lnTo>
                  <a:lnTo>
                    <a:pt x="21942"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7"/>
            <p:cNvSpPr/>
            <p:nvPr/>
          </p:nvSpPr>
          <p:spPr>
            <a:xfrm>
              <a:off x="1626624" y="1782870"/>
              <a:ext cx="468064" cy="405392"/>
            </a:xfrm>
            <a:custGeom>
              <a:avLst/>
              <a:gdLst/>
              <a:ahLst/>
              <a:cxnLst/>
              <a:rect l="l" t="t" r="r" b="b"/>
              <a:pathLst>
                <a:path w="29254" h="25337" fill="none" extrusionOk="0">
                  <a:moveTo>
                    <a:pt x="21940" y="0"/>
                  </a:moveTo>
                  <a:lnTo>
                    <a:pt x="7314" y="0"/>
                  </a:lnTo>
                  <a:lnTo>
                    <a:pt x="0" y="12668"/>
                  </a:lnTo>
                  <a:lnTo>
                    <a:pt x="7314" y="25336"/>
                  </a:lnTo>
                  <a:lnTo>
                    <a:pt x="21940" y="25336"/>
                  </a:lnTo>
                  <a:lnTo>
                    <a:pt x="29254"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7"/>
            <p:cNvSpPr/>
            <p:nvPr/>
          </p:nvSpPr>
          <p:spPr>
            <a:xfrm>
              <a:off x="1274896" y="1580182"/>
              <a:ext cx="468096" cy="405392"/>
            </a:xfrm>
            <a:custGeom>
              <a:avLst/>
              <a:gdLst/>
              <a:ahLst/>
              <a:cxnLst/>
              <a:rect l="l" t="t" r="r" b="b"/>
              <a:pathLst>
                <a:path w="29256" h="25337" fill="none" extrusionOk="0">
                  <a:moveTo>
                    <a:pt x="21942" y="1"/>
                  </a:moveTo>
                  <a:lnTo>
                    <a:pt x="7314" y="1"/>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7"/>
            <p:cNvSpPr/>
            <p:nvPr/>
          </p:nvSpPr>
          <p:spPr>
            <a:xfrm>
              <a:off x="1274896" y="1985558"/>
              <a:ext cx="468096" cy="405376"/>
            </a:xfrm>
            <a:custGeom>
              <a:avLst/>
              <a:gdLst/>
              <a:ahLst/>
              <a:cxnLst/>
              <a:rect l="l" t="t" r="r" b="b"/>
              <a:pathLst>
                <a:path w="29256" h="25336" fill="none" extrusionOk="0">
                  <a:moveTo>
                    <a:pt x="21942" y="0"/>
                  </a:moveTo>
                  <a:lnTo>
                    <a:pt x="7314" y="0"/>
                  </a:lnTo>
                  <a:lnTo>
                    <a:pt x="0" y="12668"/>
                  </a:lnTo>
                  <a:lnTo>
                    <a:pt x="7314" y="25336"/>
                  </a:lnTo>
                  <a:lnTo>
                    <a:pt x="21942" y="25336"/>
                  </a:lnTo>
                  <a:lnTo>
                    <a:pt x="29256" y="12668"/>
                  </a:lnTo>
                  <a:close/>
                </a:path>
              </a:pathLst>
            </a:custGeom>
            <a:noFill/>
            <a:ln w="9525" cap="flat" cmpd="sng">
              <a:solidFill>
                <a:schemeClr val="dk2"/>
              </a:solidFill>
              <a:prstDash val="solid"/>
              <a:miter lim="22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 name="Google Shape;1504;p37"/>
          <p:cNvSpPr txBox="1"/>
          <p:nvPr/>
        </p:nvSpPr>
        <p:spPr>
          <a:xfrm>
            <a:off x="1188725" y="53350"/>
            <a:ext cx="4612200" cy="585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200"/>
              </a:spcBef>
              <a:spcAft>
                <a:spcPts val="1200"/>
              </a:spcAft>
              <a:buNone/>
            </a:pPr>
            <a:r>
              <a:rPr lang="en" sz="2600" b="1">
                <a:latin typeface="Times New Roman"/>
                <a:ea typeface="Times New Roman"/>
                <a:cs typeface="Times New Roman"/>
                <a:sym typeface="Times New Roman"/>
              </a:rPr>
              <a:t>RESULT</a:t>
            </a:r>
            <a:endParaRPr sz="2600" b="1">
              <a:latin typeface="Times New Roman"/>
              <a:ea typeface="Times New Roman"/>
              <a:cs typeface="Times New Roman"/>
              <a:sym typeface="Times New Roman"/>
            </a:endParaRPr>
          </a:p>
        </p:txBody>
      </p:sp>
      <p:sp>
        <p:nvSpPr>
          <p:cNvPr id="3" name="TextBox 2">
            <a:extLst>
              <a:ext uri="{FF2B5EF4-FFF2-40B4-BE49-F238E27FC236}">
                <a16:creationId xmlns:a16="http://schemas.microsoft.com/office/drawing/2014/main" id="{3B9D1052-43AF-3236-BCEA-B3F1C58FC309}"/>
              </a:ext>
            </a:extLst>
          </p:cNvPr>
          <p:cNvSpPr txBox="1"/>
          <p:nvPr/>
        </p:nvSpPr>
        <p:spPr>
          <a:xfrm>
            <a:off x="1995154" y="582721"/>
            <a:ext cx="6544973" cy="15681152"/>
          </a:xfrm>
          <a:prstGeom prst="rect">
            <a:avLst/>
          </a:prstGeom>
          <a:noFill/>
        </p:spPr>
        <p:txBody>
          <a:bodyPr wrap="square">
            <a:spAutoFit/>
          </a:bodyPr>
          <a:lstStyle/>
          <a:p>
            <a:pPr algn="just">
              <a:lnSpc>
                <a:spcPct val="115000"/>
              </a:lnSpc>
            </a:pPr>
            <a:r>
              <a:rPr lang="en-IN" sz="1400" dirty="0">
                <a:effectLst/>
                <a:latin typeface="Times New Roman" panose="02020603050405020304" pitchFamily="18" charset="0"/>
                <a:ea typeface="Times New Roman" panose="02020603050405020304" pitchFamily="18" charset="0"/>
              </a:rPr>
              <a:t>CODE</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#include &lt;</a:t>
            </a:r>
            <a:r>
              <a:rPr lang="en-IN" sz="1400" dirty="0" err="1">
                <a:effectLst/>
                <a:latin typeface="Times New Roman" panose="02020603050405020304" pitchFamily="18" charset="0"/>
                <a:ea typeface="Times New Roman" panose="02020603050405020304" pitchFamily="18" charset="0"/>
              </a:rPr>
              <a:t>stdio.h</a:t>
            </a:r>
            <a:r>
              <a:rPr lang="en-IN" sz="1400" dirty="0">
                <a:effectLst/>
                <a:latin typeface="Times New Roman" panose="02020603050405020304" pitchFamily="18" charset="0"/>
                <a:ea typeface="Times New Roman" panose="02020603050405020304" pitchFamily="18" charset="0"/>
              </a:rPr>
              <a:t>&gt;</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#include &lt;</a:t>
            </a:r>
            <a:r>
              <a:rPr lang="en-IN" sz="1400" dirty="0" err="1">
                <a:effectLst/>
                <a:latin typeface="Times New Roman" panose="02020603050405020304" pitchFamily="18" charset="0"/>
                <a:ea typeface="Times New Roman" panose="02020603050405020304" pitchFamily="18" charset="0"/>
              </a:rPr>
              <a:t>stdlib.h</a:t>
            </a:r>
            <a:r>
              <a:rPr lang="en-IN" sz="1400" dirty="0">
                <a:effectLst/>
                <a:latin typeface="Times New Roman" panose="02020603050405020304" pitchFamily="18" charset="0"/>
                <a:ea typeface="Times New Roman" panose="02020603050405020304" pitchFamily="18" charset="0"/>
              </a:rPr>
              <a:t>&gt;</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#include &lt;</a:t>
            </a:r>
            <a:r>
              <a:rPr lang="en-IN" sz="1400" dirty="0" err="1">
                <a:effectLst/>
                <a:latin typeface="Times New Roman" panose="02020603050405020304" pitchFamily="18" charset="0"/>
                <a:ea typeface="Times New Roman" panose="02020603050405020304" pitchFamily="18" charset="0"/>
              </a:rPr>
              <a:t>string.h</a:t>
            </a:r>
            <a:r>
              <a:rPr lang="en-IN" sz="1400" dirty="0">
                <a:effectLst/>
                <a:latin typeface="Times New Roman" panose="02020603050405020304" pitchFamily="18" charset="0"/>
                <a:ea typeface="Times New Roman" panose="02020603050405020304" pitchFamily="18" charset="0"/>
              </a:rPr>
              <a:t>&gt;</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 </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 Function to detect and highlight errors in C code</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void </a:t>
            </a:r>
            <a:r>
              <a:rPr lang="en-IN" sz="1400" dirty="0" err="1">
                <a:effectLst/>
                <a:latin typeface="Times New Roman" panose="02020603050405020304" pitchFamily="18" charset="0"/>
                <a:ea typeface="Times New Roman" panose="02020603050405020304" pitchFamily="18" charset="0"/>
              </a:rPr>
              <a:t>detect_errors</a:t>
            </a:r>
            <a:r>
              <a:rPr lang="en-IN" sz="1400" dirty="0">
                <a:effectLst/>
                <a:latin typeface="Times New Roman" panose="02020603050405020304" pitchFamily="18" charset="0"/>
                <a:ea typeface="Times New Roman" panose="02020603050405020304" pitchFamily="18" charset="0"/>
              </a:rPr>
              <a:t>(</a:t>
            </a:r>
            <a:r>
              <a:rPr lang="en-IN" sz="1400" dirty="0" err="1">
                <a:effectLst/>
                <a:latin typeface="Times New Roman" panose="02020603050405020304" pitchFamily="18" charset="0"/>
                <a:ea typeface="Times New Roman" panose="02020603050405020304" pitchFamily="18" charset="0"/>
              </a:rPr>
              <a:t>const</a:t>
            </a:r>
            <a:r>
              <a:rPr lang="en-IN" sz="1400" dirty="0">
                <a:effectLst/>
                <a:latin typeface="Times New Roman" panose="02020603050405020304" pitchFamily="18" charset="0"/>
                <a:ea typeface="Times New Roman" panose="02020603050405020304" pitchFamily="18" charset="0"/>
              </a:rPr>
              <a:t> char *code) {</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err="1">
                <a:effectLst/>
                <a:latin typeface="Times New Roman" panose="02020603050405020304" pitchFamily="18" charset="0"/>
                <a:ea typeface="Times New Roman" panose="02020603050405020304" pitchFamily="18" charset="0"/>
              </a:rPr>
              <a:t>const</a:t>
            </a:r>
            <a:r>
              <a:rPr lang="en-IN" sz="1400" dirty="0">
                <a:effectLst/>
                <a:latin typeface="Times New Roman" panose="02020603050405020304" pitchFamily="18" charset="0"/>
                <a:ea typeface="Times New Roman" panose="02020603050405020304" pitchFamily="18" charset="0"/>
              </a:rPr>
              <a:t> char *errors[] = {</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"if( ; )",    // Empty if statement</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"for( ; ; )", // Empty for loop</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"while( ; )", // Empty while loop</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 Add more error patterns here</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    };</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 </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    </a:t>
            </a:r>
            <a:r>
              <a:rPr lang="en-IN" sz="1400" dirty="0" err="1">
                <a:effectLst/>
                <a:latin typeface="Times New Roman" panose="02020603050405020304" pitchFamily="18" charset="0"/>
                <a:ea typeface="Times New Roman" panose="02020603050405020304" pitchFamily="18" charset="0"/>
              </a:rPr>
              <a:t>const</a:t>
            </a:r>
            <a:r>
              <a:rPr lang="en-IN" sz="1400" dirty="0">
                <a:effectLst/>
                <a:latin typeface="Times New Roman" panose="02020603050405020304" pitchFamily="18" charset="0"/>
                <a:ea typeface="Times New Roman" panose="02020603050405020304" pitchFamily="18" charset="0"/>
              </a:rPr>
              <a:t> char *</a:t>
            </a:r>
            <a:r>
              <a:rPr lang="en-IN" sz="1400" dirty="0" err="1">
                <a:effectLst/>
                <a:latin typeface="Times New Roman" panose="02020603050405020304" pitchFamily="18" charset="0"/>
                <a:ea typeface="Times New Roman" panose="02020603050405020304" pitchFamily="18" charset="0"/>
              </a:rPr>
              <a:t>ptr</a:t>
            </a:r>
            <a:r>
              <a:rPr lang="en-IN" sz="1400" dirty="0">
                <a:effectLst/>
                <a:latin typeface="Times New Roman" panose="02020603050405020304" pitchFamily="18" charset="0"/>
                <a:ea typeface="Times New Roman" panose="02020603050405020304" pitchFamily="18" charset="0"/>
              </a:rPr>
              <a:t> = code;</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    int </a:t>
            </a:r>
            <a:r>
              <a:rPr lang="en-IN" sz="1400" dirty="0" err="1">
                <a:effectLst/>
                <a:latin typeface="Times New Roman" panose="02020603050405020304" pitchFamily="18" charset="0"/>
                <a:ea typeface="Times New Roman" panose="02020603050405020304" pitchFamily="18" charset="0"/>
              </a:rPr>
              <a:t>line_number</a:t>
            </a:r>
            <a:r>
              <a:rPr lang="en-IN" sz="1400" dirty="0">
                <a:effectLst/>
                <a:latin typeface="Times New Roman" panose="02020603050405020304" pitchFamily="18" charset="0"/>
                <a:ea typeface="Times New Roman" panose="02020603050405020304" pitchFamily="18" charset="0"/>
              </a:rPr>
              <a:t> = 1;</a:t>
            </a: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dirty="0">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Times New Roman" panose="02020603050405020304" pitchFamily="18" charset="0"/>
              <a:ea typeface="Arial" panose="020B0604020202020204" pitchFamily="34" charset="0"/>
            </a:endParaRPr>
          </a:p>
          <a:p>
            <a:pPr algn="just">
              <a:lnSpc>
                <a:spcPct val="115000"/>
              </a:lnSpc>
            </a:pP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 </a:t>
            </a:r>
            <a:endParaRPr lang="en-IN" sz="1400" dirty="0">
              <a:effectLst/>
              <a:latin typeface="Arial" panose="020B0604020202020204" pitchFamily="34" charset="0"/>
              <a:ea typeface="Arial" panose="020B0604020202020204" pitchFamily="34" charset="0"/>
            </a:endParaRPr>
          </a:p>
          <a:p>
            <a:pPr algn="just">
              <a:lnSpc>
                <a:spcPct val="115000"/>
              </a:lnSpc>
            </a:pPr>
            <a:r>
              <a:rPr lang="en-IN" sz="1400" dirty="0">
                <a:effectLst/>
                <a:latin typeface="Times New Roman" panose="02020603050405020304" pitchFamily="18" charset="0"/>
                <a:ea typeface="Times New Roman" panose="02020603050405020304" pitchFamily="18" charset="0"/>
              </a:rPr>
              <a:t>    </a:t>
            </a:r>
            <a:endParaRPr lang="en-IN" sz="1400" dirty="0">
              <a:effectLst/>
              <a:latin typeface="Arial" panose="020B0604020202020204" pitchFamily="34" charset="0"/>
              <a:ea typeface="Arial" panose="020B0604020202020204" pitchFamily="34" charset="0"/>
            </a:endParaRPr>
          </a:p>
        </p:txBody>
      </p:sp>
    </p:spTree>
  </p:cSld>
  <p:clrMapOvr>
    <a:masterClrMapping/>
  </p:clrMapOvr>
</p:sld>
</file>

<file path=ppt/theme/theme1.xml><?xml version="1.0" encoding="utf-8"?>
<a:theme xmlns:a="http://schemas.openxmlformats.org/drawingml/2006/main" name="STEM Elective Subject for Middle School - 7th Grade: Principles of IT, Cybersecurity and Engineering by Slidesgo">
  <a:themeElements>
    <a:clrScheme name="Simple Light">
      <a:dk1>
        <a:srgbClr val="150045"/>
      </a:dk1>
      <a:lt1>
        <a:srgbClr val="FFFFFF"/>
      </a:lt1>
      <a:dk2>
        <a:srgbClr val="A4ABD7"/>
      </a:dk2>
      <a:lt2>
        <a:srgbClr val="E23480"/>
      </a:lt2>
      <a:accent1>
        <a:srgbClr val="6D7396"/>
      </a:accent1>
      <a:accent2>
        <a:srgbClr val="FFA0B8"/>
      </a:accent2>
      <a:accent3>
        <a:srgbClr val="1ECFFF"/>
      </a:accent3>
      <a:accent4>
        <a:srgbClr val="EF8772"/>
      </a:accent4>
      <a:accent5>
        <a:srgbClr val="FFFFFF"/>
      </a:accent5>
      <a:accent6>
        <a:srgbClr val="FFFFFF"/>
      </a:accent6>
      <a:hlink>
        <a:srgbClr val="15004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1313</Words>
  <Application>Microsoft Office PowerPoint</Application>
  <PresentationFormat>On-screen Show (16:9)</PresentationFormat>
  <Paragraphs>130</Paragraphs>
  <Slides>16</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Bebas Neue</vt:lpstr>
      <vt:lpstr>PT Sans</vt:lpstr>
      <vt:lpstr>Arial</vt:lpstr>
      <vt:lpstr>Secular One</vt:lpstr>
      <vt:lpstr>Anaheim</vt:lpstr>
      <vt:lpstr>Nunito Light</vt:lpstr>
      <vt:lpstr>Barlow</vt:lpstr>
      <vt:lpstr>Times New Roman</vt:lpstr>
      <vt:lpstr>Barlow Light</vt:lpstr>
      <vt:lpstr>STEM Elective Subject for Middle School - 7th Grade: Principles of IT, Cybersecurity and Engineering by Slidesgo</vt:lpstr>
      <vt:lpstr>Code Guard: A Robust Error Detector and Highlighter for Codebases  </vt:lpstr>
      <vt:lpstr>PowerPoint Presentation</vt:lpstr>
      <vt:lpstr>INTRODUCTION</vt:lpstr>
      <vt:lpstr>01</vt:lpstr>
      <vt:lpstr>PowerPoint Presentation</vt:lpstr>
      <vt:lpstr>PowerPoint Presentation</vt:lpstr>
      <vt:lpstr>PowerPoint Presentation</vt:lpstr>
      <vt:lpstr>PowerPoint Presentation</vt:lpstr>
      <vt:lpstr>PowerPoint Presentation</vt:lpstr>
      <vt:lpstr>while (*ptr != '\0') {         // Check for end of line         if (*ptr == '\n') {             line_number++;         }           // Check for errors         for (int i = 0; i &lt; sizeof(errors) / sizeof(errors[0]); i++) {             const char *error_pos = strstr(ptr, errors[i]);             if (error_pos != NULL) {                 printf("Error detected at line %d: %s\n", line_number, errors[i]);                 // Highlight error by printing in red or using ANSI escape codes             }         } </vt:lpstr>
      <vt:lpstr>ptr++;     } }   int main() {     const char *code =          "#include &lt;stdio.h&gt;\n\n"         "int main() {\n"         "    if( ; ) {\n"         "        printf(\"Empty if statement\\n\");\n"         "    }\n"         "    for( ; ; ) {\n"         "        printf(\"Empty for loop\\n\");\n"         "    }\n"         "    while( ; ) {\n" </vt:lpstr>
      <vt:lpstr>"        printf(\"Empty while loop\\n\");\n"         "    }\n"         "    return 0;\n"         "}\n";       detect_errors(code);       return 0; } </vt:lpstr>
      <vt:lpstr>PowerPoint Presentation</vt:lpstr>
      <vt:lpstr>PowerPoint Presentation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LIKITHA S</dc:creator>
  <cp:lastModifiedBy>LIKITHA S</cp:lastModifiedBy>
  <cp:revision>2</cp:revision>
  <dcterms:modified xsi:type="dcterms:W3CDTF">2024-07-28T14:12:15Z</dcterms:modified>
</cp:coreProperties>
</file>